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2" r:id="rId3"/>
    <p:sldMasterId id="2147483694" r:id="rId4"/>
    <p:sldMasterId id="2147483702" r:id="rId5"/>
    <p:sldMasterId id="2147483708" r:id="rId6"/>
    <p:sldMasterId id="2147483720" r:id="rId7"/>
  </p:sldMasterIdLst>
  <p:notesMasterIdLst>
    <p:notesMasterId r:id="rId48"/>
  </p:notesMasterIdLst>
  <p:sldIdLst>
    <p:sldId id="283" r:id="rId8"/>
    <p:sldId id="272" r:id="rId9"/>
    <p:sldId id="1294" r:id="rId10"/>
    <p:sldId id="1295" r:id="rId11"/>
    <p:sldId id="1296" r:id="rId12"/>
    <p:sldId id="1297" r:id="rId13"/>
    <p:sldId id="1298" r:id="rId14"/>
    <p:sldId id="1299" r:id="rId15"/>
    <p:sldId id="1300" r:id="rId16"/>
    <p:sldId id="1301" r:id="rId17"/>
    <p:sldId id="1302" r:id="rId18"/>
    <p:sldId id="1303" r:id="rId19"/>
    <p:sldId id="1304" r:id="rId20"/>
    <p:sldId id="1305" r:id="rId21"/>
    <p:sldId id="1306" r:id="rId22"/>
    <p:sldId id="1307" r:id="rId23"/>
    <p:sldId id="1308" r:id="rId24"/>
    <p:sldId id="1309" r:id="rId25"/>
    <p:sldId id="1310" r:id="rId26"/>
    <p:sldId id="261" r:id="rId27"/>
    <p:sldId id="1311" r:id="rId28"/>
    <p:sldId id="1312" r:id="rId29"/>
    <p:sldId id="1313" r:id="rId30"/>
    <p:sldId id="1314" r:id="rId31"/>
    <p:sldId id="1315" r:id="rId32"/>
    <p:sldId id="1316" r:id="rId33"/>
    <p:sldId id="1318" r:id="rId34"/>
    <p:sldId id="1319" r:id="rId35"/>
    <p:sldId id="1320" r:id="rId36"/>
    <p:sldId id="1321" r:id="rId37"/>
    <p:sldId id="1322" r:id="rId38"/>
    <p:sldId id="1323" r:id="rId39"/>
    <p:sldId id="1324" r:id="rId40"/>
    <p:sldId id="1326" r:id="rId41"/>
    <p:sldId id="1328" r:id="rId42"/>
    <p:sldId id="1330" r:id="rId43"/>
    <p:sldId id="545" r:id="rId44"/>
    <p:sldId id="1331" r:id="rId45"/>
    <p:sldId id="1332" r:id="rId46"/>
    <p:sldId id="341" r:id="rId47"/>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franciscorodriguez\Desktop\CAMP.%20INV.%202019%20PLANILL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franciscorodriguez\Desktop\CAMP.%20INV.%202019%20PLANILL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3128457844899556E-2"/>
          <c:y val="4.3770243005338619E-2"/>
          <c:w val="0.90723069075713525"/>
          <c:h val="0.78269549639628366"/>
        </c:manualLayout>
      </c:layout>
      <c:lineChart>
        <c:grouping val="standard"/>
        <c:varyColors val="0"/>
        <c:ser>
          <c:idx val="2"/>
          <c:order val="0"/>
          <c:tx>
            <c:v>2015</c:v>
          </c:tx>
          <c:spPr>
            <a:ln w="50800"/>
          </c:spPr>
          <c:marker>
            <c:symbol val="none"/>
          </c:marker>
          <c:val>
            <c:numRef>
              <c:f>DATOS!$B$3:$B$42</c:f>
              <c:numCache>
                <c:formatCode>General</c:formatCode>
                <c:ptCount val="40"/>
                <c:pt idx="0">
                  <c:v>61</c:v>
                </c:pt>
                <c:pt idx="1">
                  <c:v>49</c:v>
                </c:pt>
                <c:pt idx="2">
                  <c:v>61</c:v>
                </c:pt>
                <c:pt idx="3">
                  <c:v>52</c:v>
                </c:pt>
                <c:pt idx="4">
                  <c:v>61</c:v>
                </c:pt>
                <c:pt idx="5">
                  <c:v>70</c:v>
                </c:pt>
                <c:pt idx="6">
                  <c:v>78</c:v>
                </c:pt>
                <c:pt idx="7">
                  <c:v>83</c:v>
                </c:pt>
                <c:pt idx="8">
                  <c:v>90</c:v>
                </c:pt>
                <c:pt idx="9">
                  <c:v>102</c:v>
                </c:pt>
                <c:pt idx="10">
                  <c:v>132</c:v>
                </c:pt>
                <c:pt idx="11">
                  <c:v>135</c:v>
                </c:pt>
                <c:pt idx="12">
                  <c:v>144</c:v>
                </c:pt>
                <c:pt idx="13">
                  <c:v>146</c:v>
                </c:pt>
                <c:pt idx="14">
                  <c:v>152</c:v>
                </c:pt>
                <c:pt idx="15">
                  <c:v>153</c:v>
                </c:pt>
                <c:pt idx="16">
                  <c:v>208</c:v>
                </c:pt>
                <c:pt idx="17">
                  <c:v>168</c:v>
                </c:pt>
                <c:pt idx="18">
                  <c:v>181</c:v>
                </c:pt>
                <c:pt idx="19">
                  <c:v>216</c:v>
                </c:pt>
                <c:pt idx="20">
                  <c:v>174</c:v>
                </c:pt>
                <c:pt idx="21">
                  <c:v>177</c:v>
                </c:pt>
                <c:pt idx="22">
                  <c:v>162</c:v>
                </c:pt>
                <c:pt idx="23">
                  <c:v>176</c:v>
                </c:pt>
                <c:pt idx="24">
                  <c:v>217</c:v>
                </c:pt>
                <c:pt idx="25">
                  <c:v>237</c:v>
                </c:pt>
                <c:pt idx="26">
                  <c:v>324</c:v>
                </c:pt>
                <c:pt idx="27">
                  <c:v>354</c:v>
                </c:pt>
                <c:pt idx="28">
                  <c:v>365</c:v>
                </c:pt>
                <c:pt idx="29">
                  <c:v>314</c:v>
                </c:pt>
                <c:pt idx="30">
                  <c:v>346</c:v>
                </c:pt>
                <c:pt idx="31">
                  <c:v>356</c:v>
                </c:pt>
                <c:pt idx="32">
                  <c:v>372</c:v>
                </c:pt>
                <c:pt idx="33">
                  <c:v>328</c:v>
                </c:pt>
                <c:pt idx="34">
                  <c:v>319</c:v>
                </c:pt>
                <c:pt idx="35">
                  <c:v>318</c:v>
                </c:pt>
                <c:pt idx="36">
                  <c:v>276</c:v>
                </c:pt>
                <c:pt idx="37">
                  <c:v>293</c:v>
                </c:pt>
                <c:pt idx="38">
                  <c:v>223</c:v>
                </c:pt>
                <c:pt idx="39">
                  <c:v>228</c:v>
                </c:pt>
              </c:numCache>
            </c:numRef>
          </c:val>
          <c:smooth val="0"/>
        </c:ser>
        <c:ser>
          <c:idx val="3"/>
          <c:order val="1"/>
          <c:tx>
            <c:v>2016</c:v>
          </c:tx>
          <c:spPr>
            <a:ln w="50800"/>
          </c:spPr>
          <c:marker>
            <c:symbol val="none"/>
          </c:marker>
          <c:val>
            <c:numRef>
              <c:f>DATOS!$C$3:$C$42</c:f>
              <c:numCache>
                <c:formatCode>General</c:formatCode>
                <c:ptCount val="40"/>
                <c:pt idx="0">
                  <c:v>90</c:v>
                </c:pt>
                <c:pt idx="1">
                  <c:v>84</c:v>
                </c:pt>
                <c:pt idx="2">
                  <c:v>123</c:v>
                </c:pt>
                <c:pt idx="3">
                  <c:v>101</c:v>
                </c:pt>
                <c:pt idx="4">
                  <c:v>75</c:v>
                </c:pt>
                <c:pt idx="5">
                  <c:v>90</c:v>
                </c:pt>
                <c:pt idx="6">
                  <c:v>110</c:v>
                </c:pt>
                <c:pt idx="7">
                  <c:v>97</c:v>
                </c:pt>
                <c:pt idx="8">
                  <c:v>114</c:v>
                </c:pt>
                <c:pt idx="9">
                  <c:v>123</c:v>
                </c:pt>
                <c:pt idx="10">
                  <c:v>193</c:v>
                </c:pt>
                <c:pt idx="11">
                  <c:v>276</c:v>
                </c:pt>
                <c:pt idx="12">
                  <c:v>200</c:v>
                </c:pt>
                <c:pt idx="13">
                  <c:v>206</c:v>
                </c:pt>
                <c:pt idx="14">
                  <c:v>224</c:v>
                </c:pt>
                <c:pt idx="15">
                  <c:v>234</c:v>
                </c:pt>
                <c:pt idx="16">
                  <c:v>220</c:v>
                </c:pt>
                <c:pt idx="17">
                  <c:v>227</c:v>
                </c:pt>
                <c:pt idx="18">
                  <c:v>255</c:v>
                </c:pt>
                <c:pt idx="19">
                  <c:v>250</c:v>
                </c:pt>
                <c:pt idx="20">
                  <c:v>287</c:v>
                </c:pt>
                <c:pt idx="21">
                  <c:v>300</c:v>
                </c:pt>
                <c:pt idx="22">
                  <c:v>301</c:v>
                </c:pt>
                <c:pt idx="23">
                  <c:v>437</c:v>
                </c:pt>
                <c:pt idx="24">
                  <c:v>531</c:v>
                </c:pt>
                <c:pt idx="25">
                  <c:v>647</c:v>
                </c:pt>
                <c:pt idx="26">
                  <c:v>655</c:v>
                </c:pt>
                <c:pt idx="27">
                  <c:v>664</c:v>
                </c:pt>
                <c:pt idx="28">
                  <c:v>612</c:v>
                </c:pt>
                <c:pt idx="29">
                  <c:v>519</c:v>
                </c:pt>
                <c:pt idx="30">
                  <c:v>439</c:v>
                </c:pt>
                <c:pt idx="31">
                  <c:v>474</c:v>
                </c:pt>
                <c:pt idx="32">
                  <c:v>437</c:v>
                </c:pt>
                <c:pt idx="33">
                  <c:v>394</c:v>
                </c:pt>
                <c:pt idx="34">
                  <c:v>380</c:v>
                </c:pt>
                <c:pt idx="35">
                  <c:v>379</c:v>
                </c:pt>
                <c:pt idx="36">
                  <c:v>320</c:v>
                </c:pt>
                <c:pt idx="37">
                  <c:v>328</c:v>
                </c:pt>
                <c:pt idx="38">
                  <c:v>239</c:v>
                </c:pt>
                <c:pt idx="39">
                  <c:v>240</c:v>
                </c:pt>
              </c:numCache>
            </c:numRef>
          </c:val>
          <c:smooth val="0"/>
        </c:ser>
        <c:ser>
          <c:idx val="4"/>
          <c:order val="2"/>
          <c:tx>
            <c:v>2017</c:v>
          </c:tx>
          <c:spPr>
            <a:ln w="50800"/>
          </c:spPr>
          <c:marker>
            <c:symbol val="none"/>
          </c:marker>
          <c:val>
            <c:numRef>
              <c:f>DATOS!$D$3:$D$42</c:f>
              <c:numCache>
                <c:formatCode>General</c:formatCode>
                <c:ptCount val="40"/>
                <c:pt idx="0">
                  <c:v>119</c:v>
                </c:pt>
                <c:pt idx="1">
                  <c:v>93</c:v>
                </c:pt>
                <c:pt idx="2">
                  <c:v>100</c:v>
                </c:pt>
                <c:pt idx="3">
                  <c:v>112</c:v>
                </c:pt>
                <c:pt idx="4">
                  <c:v>127</c:v>
                </c:pt>
                <c:pt idx="5">
                  <c:v>101</c:v>
                </c:pt>
                <c:pt idx="6">
                  <c:v>110</c:v>
                </c:pt>
                <c:pt idx="7">
                  <c:v>97</c:v>
                </c:pt>
                <c:pt idx="8">
                  <c:v>114</c:v>
                </c:pt>
                <c:pt idx="9">
                  <c:v>111</c:v>
                </c:pt>
                <c:pt idx="10">
                  <c:v>213</c:v>
                </c:pt>
                <c:pt idx="11">
                  <c:v>261</c:v>
                </c:pt>
                <c:pt idx="12">
                  <c:v>232</c:v>
                </c:pt>
                <c:pt idx="13">
                  <c:v>236</c:v>
                </c:pt>
                <c:pt idx="14">
                  <c:v>268</c:v>
                </c:pt>
                <c:pt idx="15">
                  <c:v>264</c:v>
                </c:pt>
                <c:pt idx="16">
                  <c:v>250</c:v>
                </c:pt>
                <c:pt idx="17">
                  <c:v>292</c:v>
                </c:pt>
                <c:pt idx="18">
                  <c:v>264</c:v>
                </c:pt>
                <c:pt idx="19">
                  <c:v>352</c:v>
                </c:pt>
                <c:pt idx="20">
                  <c:v>439</c:v>
                </c:pt>
                <c:pt idx="21">
                  <c:v>528</c:v>
                </c:pt>
                <c:pt idx="22">
                  <c:v>585</c:v>
                </c:pt>
                <c:pt idx="23">
                  <c:v>866</c:v>
                </c:pt>
                <c:pt idx="24">
                  <c:v>848</c:v>
                </c:pt>
                <c:pt idx="25">
                  <c:v>726</c:v>
                </c:pt>
                <c:pt idx="26">
                  <c:v>649</c:v>
                </c:pt>
                <c:pt idx="27">
                  <c:v>639</c:v>
                </c:pt>
                <c:pt idx="28">
                  <c:v>478</c:v>
                </c:pt>
                <c:pt idx="29">
                  <c:v>399</c:v>
                </c:pt>
                <c:pt idx="30">
                  <c:v>356</c:v>
                </c:pt>
                <c:pt idx="31">
                  <c:v>440</c:v>
                </c:pt>
                <c:pt idx="32">
                  <c:v>457</c:v>
                </c:pt>
                <c:pt idx="33">
                  <c:v>401</c:v>
                </c:pt>
                <c:pt idx="34">
                  <c:v>299</c:v>
                </c:pt>
                <c:pt idx="35">
                  <c:v>300</c:v>
                </c:pt>
                <c:pt idx="36">
                  <c:v>260</c:v>
                </c:pt>
                <c:pt idx="37">
                  <c:v>260</c:v>
                </c:pt>
                <c:pt idx="38">
                  <c:v>260</c:v>
                </c:pt>
                <c:pt idx="39">
                  <c:v>260</c:v>
                </c:pt>
              </c:numCache>
            </c:numRef>
          </c:val>
          <c:smooth val="0"/>
        </c:ser>
        <c:ser>
          <c:idx val="5"/>
          <c:order val="3"/>
          <c:tx>
            <c:v>2018</c:v>
          </c:tx>
          <c:spPr>
            <a:ln w="50800"/>
          </c:spPr>
          <c:marker>
            <c:symbol val="none"/>
          </c:marker>
          <c:val>
            <c:numRef>
              <c:f>DATOS!$E$3:$E$42</c:f>
              <c:numCache>
                <c:formatCode>General</c:formatCode>
                <c:ptCount val="40"/>
                <c:pt idx="0">
                  <c:v>116</c:v>
                </c:pt>
                <c:pt idx="1">
                  <c:v>125</c:v>
                </c:pt>
                <c:pt idx="2">
                  <c:v>106</c:v>
                </c:pt>
                <c:pt idx="3">
                  <c:v>129</c:v>
                </c:pt>
                <c:pt idx="4">
                  <c:v>106</c:v>
                </c:pt>
                <c:pt idx="5">
                  <c:v>113</c:v>
                </c:pt>
                <c:pt idx="6">
                  <c:v>116</c:v>
                </c:pt>
                <c:pt idx="7">
                  <c:v>131</c:v>
                </c:pt>
                <c:pt idx="8">
                  <c:v>139</c:v>
                </c:pt>
                <c:pt idx="9">
                  <c:v>160</c:v>
                </c:pt>
                <c:pt idx="10">
                  <c:v>309</c:v>
                </c:pt>
                <c:pt idx="11">
                  <c:v>299</c:v>
                </c:pt>
                <c:pt idx="12">
                  <c:v>278</c:v>
                </c:pt>
                <c:pt idx="13">
                  <c:v>264</c:v>
                </c:pt>
                <c:pt idx="14">
                  <c:v>234</c:v>
                </c:pt>
                <c:pt idx="15">
                  <c:v>281</c:v>
                </c:pt>
                <c:pt idx="16">
                  <c:v>241</c:v>
                </c:pt>
                <c:pt idx="17">
                  <c:v>291</c:v>
                </c:pt>
                <c:pt idx="18">
                  <c:v>283</c:v>
                </c:pt>
                <c:pt idx="19">
                  <c:v>313</c:v>
                </c:pt>
                <c:pt idx="20">
                  <c:v>326</c:v>
                </c:pt>
                <c:pt idx="21">
                  <c:v>357</c:v>
                </c:pt>
                <c:pt idx="22">
                  <c:v>374</c:v>
                </c:pt>
                <c:pt idx="23">
                  <c:v>474</c:v>
                </c:pt>
                <c:pt idx="24">
                  <c:v>470</c:v>
                </c:pt>
                <c:pt idx="25">
                  <c:v>500</c:v>
                </c:pt>
                <c:pt idx="26">
                  <c:v>678</c:v>
                </c:pt>
                <c:pt idx="27">
                  <c:v>650</c:v>
                </c:pt>
                <c:pt idx="28">
                  <c:v>651</c:v>
                </c:pt>
                <c:pt idx="29">
                  <c:v>505</c:v>
                </c:pt>
                <c:pt idx="30">
                  <c:v>364</c:v>
                </c:pt>
                <c:pt idx="31">
                  <c:v>387</c:v>
                </c:pt>
                <c:pt idx="32">
                  <c:v>416</c:v>
                </c:pt>
                <c:pt idx="33">
                  <c:v>429</c:v>
                </c:pt>
                <c:pt idx="34">
                  <c:v>403</c:v>
                </c:pt>
                <c:pt idx="35">
                  <c:v>326</c:v>
                </c:pt>
                <c:pt idx="36">
                  <c:v>344</c:v>
                </c:pt>
                <c:pt idx="37">
                  <c:v>354</c:v>
                </c:pt>
                <c:pt idx="38">
                  <c:v>293</c:v>
                </c:pt>
                <c:pt idx="39">
                  <c:v>205</c:v>
                </c:pt>
              </c:numCache>
            </c:numRef>
          </c:val>
          <c:smooth val="0"/>
        </c:ser>
        <c:ser>
          <c:idx val="6"/>
          <c:order val="4"/>
          <c:tx>
            <c:v>2019</c:v>
          </c:tx>
          <c:spPr>
            <a:ln w="101600">
              <a:solidFill>
                <a:srgbClr val="FF0000"/>
              </a:solidFill>
            </a:ln>
          </c:spPr>
          <c:marker>
            <c:symbol val="none"/>
          </c:marker>
          <c:val>
            <c:numRef>
              <c:f>DATOS!$F$3:$F$42</c:f>
              <c:numCache>
                <c:formatCode>General</c:formatCode>
                <c:ptCount val="40"/>
                <c:pt idx="0">
                  <c:v>123</c:v>
                </c:pt>
                <c:pt idx="1">
                  <c:v>119</c:v>
                </c:pt>
                <c:pt idx="2">
                  <c:v>109</c:v>
                </c:pt>
                <c:pt idx="3">
                  <c:v>84</c:v>
                </c:pt>
                <c:pt idx="4">
                  <c:v>91</c:v>
                </c:pt>
                <c:pt idx="5">
                  <c:v>94</c:v>
                </c:pt>
                <c:pt idx="6">
                  <c:v>96</c:v>
                </c:pt>
                <c:pt idx="7">
                  <c:v>112</c:v>
                </c:pt>
                <c:pt idx="8">
                  <c:v>93</c:v>
                </c:pt>
                <c:pt idx="9">
                  <c:v>131</c:v>
                </c:pt>
                <c:pt idx="10">
                  <c:v>198</c:v>
                </c:pt>
                <c:pt idx="11">
                  <c:v>320</c:v>
                </c:pt>
                <c:pt idx="12">
                  <c:v>254</c:v>
                </c:pt>
                <c:pt idx="13">
                  <c:v>262</c:v>
                </c:pt>
                <c:pt idx="14">
                  <c:v>260</c:v>
                </c:pt>
                <c:pt idx="15">
                  <c:v>245</c:v>
                </c:pt>
                <c:pt idx="16">
                  <c:v>298</c:v>
                </c:pt>
                <c:pt idx="17">
                  <c:v>319</c:v>
                </c:pt>
                <c:pt idx="18">
                  <c:v>352</c:v>
                </c:pt>
                <c:pt idx="19">
                  <c:v>413</c:v>
                </c:pt>
                <c:pt idx="20">
                  <c:v>422</c:v>
                </c:pt>
                <c:pt idx="21">
                  <c:v>501</c:v>
                </c:pt>
                <c:pt idx="22">
                  <c:v>535</c:v>
                </c:pt>
                <c:pt idx="23">
                  <c:v>769</c:v>
                </c:pt>
                <c:pt idx="24">
                  <c:v>815</c:v>
                </c:pt>
                <c:pt idx="25">
                  <c:v>891</c:v>
                </c:pt>
                <c:pt idx="26">
                  <c:v>711</c:v>
                </c:pt>
                <c:pt idx="27">
                  <c:v>785</c:v>
                </c:pt>
                <c:pt idx="28">
                  <c:v>670</c:v>
                </c:pt>
                <c:pt idx="29">
                  <c:v>516</c:v>
                </c:pt>
                <c:pt idx="30">
                  <c:v>415</c:v>
                </c:pt>
                <c:pt idx="31">
                  <c:v>412</c:v>
                </c:pt>
                <c:pt idx="32">
                  <c:v>518</c:v>
                </c:pt>
              </c:numCache>
            </c:numRef>
          </c:val>
          <c:smooth val="0"/>
        </c:ser>
        <c:dLbls>
          <c:showLegendKey val="0"/>
          <c:showVal val="0"/>
          <c:showCatName val="0"/>
          <c:showSerName val="0"/>
          <c:showPercent val="0"/>
          <c:showBubbleSize val="0"/>
        </c:dLbls>
        <c:dropLines/>
        <c:smooth val="0"/>
        <c:axId val="292728624"/>
        <c:axId val="292729016"/>
      </c:lineChart>
      <c:catAx>
        <c:axId val="292728624"/>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s-CL"/>
                  <a:t>SEMANA EPIDEMIOLOGICA</a:t>
                </a:r>
              </a:p>
            </c:rich>
          </c:tx>
          <c:layout>
            <c:manualLayout>
              <c:xMode val="edge"/>
              <c:yMode val="edge"/>
              <c:x val="0.42341841671763902"/>
              <c:y val="0.88915314157158931"/>
            </c:manualLayout>
          </c:layout>
          <c:overlay val="0"/>
        </c:title>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s-CL"/>
          </a:p>
        </c:txPr>
        <c:crossAx val="292729016"/>
        <c:crosses val="autoZero"/>
        <c:auto val="1"/>
        <c:lblAlgn val="ctr"/>
        <c:lblOffset val="100"/>
        <c:noMultiLvlLbl val="0"/>
      </c:catAx>
      <c:valAx>
        <c:axId val="292729016"/>
        <c:scaling>
          <c:orientation val="minMax"/>
        </c:scaling>
        <c:delete val="0"/>
        <c:axPos val="l"/>
        <c:majorGridlines/>
        <c:title>
          <c:tx>
            <c:rich>
              <a:bodyPr/>
              <a:lstStyle/>
              <a:p>
                <a:pPr>
                  <a:defRPr sz="1100" b="0" i="0" u="none" strike="noStrike" baseline="0">
                    <a:solidFill>
                      <a:srgbClr val="000000"/>
                    </a:solidFill>
                    <a:latin typeface="Calibri"/>
                    <a:ea typeface="Calibri"/>
                    <a:cs typeface="Calibri"/>
                  </a:defRPr>
                </a:pPr>
                <a:r>
                  <a:rPr lang="es-CL" sz="1000" b="1" i="0" u="none" strike="noStrike" baseline="0">
                    <a:solidFill>
                      <a:srgbClr val="000000"/>
                    </a:solidFill>
                    <a:latin typeface="Calibri"/>
                  </a:rPr>
                  <a:t>N° CONSULTAS</a:t>
                </a:r>
              </a:p>
            </c:rich>
          </c:tx>
          <c:layout>
            <c:manualLayout>
              <c:xMode val="edge"/>
              <c:yMode val="edge"/>
              <c:x val="9.3783961345152451E-3"/>
              <c:y val="0.26014152992780665"/>
            </c:manualLayout>
          </c:layout>
          <c:overlay val="0"/>
        </c:title>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s-CL"/>
          </a:p>
        </c:txPr>
        <c:crossAx val="292728624"/>
        <c:crosses val="autoZero"/>
        <c:crossBetween val="between"/>
        <c:majorUnit val="50"/>
      </c:valAx>
      <c:spPr>
        <a:ln>
          <a:solidFill>
            <a:schemeClr val="tx1"/>
          </a:solidFill>
        </a:ln>
      </c:spPr>
    </c:plotArea>
    <c:legend>
      <c:legendPos val="r"/>
      <c:layout>
        <c:manualLayout>
          <c:xMode val="edge"/>
          <c:yMode val="edge"/>
          <c:x val="9.8691382327209101E-2"/>
          <c:y val="0.93511429137159685"/>
          <c:w val="0.81763003062117223"/>
          <c:h val="6.3983089227732201E-2"/>
        </c:manualLayout>
      </c:layout>
      <c:overlay val="0"/>
      <c:txPr>
        <a:bodyPr/>
        <a:lstStyle/>
        <a:p>
          <a:pPr>
            <a:defRPr sz="2400" b="1"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732901106492434E-2"/>
          <c:y val="4.048010527609669E-2"/>
          <c:w val="0.88638017266460634"/>
          <c:h val="0.5796010209467618"/>
        </c:manualLayout>
      </c:layout>
      <c:barChart>
        <c:barDir val="bar"/>
        <c:grouping val="percentStacked"/>
        <c:varyColors val="0"/>
        <c:ser>
          <c:idx val="1"/>
          <c:order val="0"/>
          <c:tx>
            <c:strRef>
              <c:f>'DETALLE CONSULTA'!$B$1</c:f>
              <c:strCache>
                <c:ptCount val="1"/>
                <c:pt idx="0">
                  <c:v>Síntomas resfrio</c:v>
                </c:pt>
              </c:strCache>
            </c:strRef>
          </c:tx>
          <c:invertIfNegative val="0"/>
          <c:cat>
            <c:strRef>
              <c:f>'DETALLE CONSULTA'!$A$32:$A$34</c:f>
              <c:strCache>
                <c:ptCount val="3"/>
                <c:pt idx="0">
                  <c:v>S31</c:v>
                </c:pt>
                <c:pt idx="1">
                  <c:v>S32</c:v>
                </c:pt>
                <c:pt idx="2">
                  <c:v>S33</c:v>
                </c:pt>
              </c:strCache>
            </c:strRef>
          </c:cat>
          <c:val>
            <c:numRef>
              <c:f>'DETALLE CONSULTA'!$B$32:$B$34</c:f>
              <c:numCache>
                <c:formatCode>General</c:formatCode>
                <c:ptCount val="3"/>
                <c:pt idx="0">
                  <c:v>115</c:v>
                </c:pt>
                <c:pt idx="1">
                  <c:v>124</c:v>
                </c:pt>
                <c:pt idx="2">
                  <c:v>173</c:v>
                </c:pt>
              </c:numCache>
            </c:numRef>
          </c:val>
        </c:ser>
        <c:ser>
          <c:idx val="2"/>
          <c:order val="1"/>
          <c:tx>
            <c:strRef>
              <c:f>'DETALLE CONSULTA'!$C$1</c:f>
              <c:strCache>
                <c:ptCount val="1"/>
                <c:pt idx="0">
                  <c:v>Tos en el niño</c:v>
                </c:pt>
              </c:strCache>
            </c:strRef>
          </c:tx>
          <c:invertIfNegative val="0"/>
          <c:cat>
            <c:strRef>
              <c:f>'DETALLE CONSULTA'!$A$32:$A$34</c:f>
              <c:strCache>
                <c:ptCount val="3"/>
                <c:pt idx="0">
                  <c:v>S31</c:v>
                </c:pt>
                <c:pt idx="1">
                  <c:v>S32</c:v>
                </c:pt>
                <c:pt idx="2">
                  <c:v>S33</c:v>
                </c:pt>
              </c:strCache>
            </c:strRef>
          </c:cat>
          <c:val>
            <c:numRef>
              <c:f>'DETALLE CONSULTA'!$C$32:$C$34</c:f>
              <c:numCache>
                <c:formatCode>General</c:formatCode>
                <c:ptCount val="3"/>
                <c:pt idx="0">
                  <c:v>114</c:v>
                </c:pt>
                <c:pt idx="1">
                  <c:v>117</c:v>
                </c:pt>
                <c:pt idx="2">
                  <c:v>158</c:v>
                </c:pt>
              </c:numCache>
            </c:numRef>
          </c:val>
        </c:ser>
        <c:ser>
          <c:idx val="3"/>
          <c:order val="2"/>
          <c:tx>
            <c:strRef>
              <c:f>'DETALLE CONSULTA'!$D$1</c:f>
              <c:strCache>
                <c:ptCount val="1"/>
                <c:pt idx="0">
                  <c:v>Tos en el adulto</c:v>
                </c:pt>
              </c:strCache>
            </c:strRef>
          </c:tx>
          <c:invertIfNegative val="0"/>
          <c:cat>
            <c:strRef>
              <c:f>'DETALLE CONSULTA'!$A$32:$A$34</c:f>
              <c:strCache>
                <c:ptCount val="3"/>
                <c:pt idx="0">
                  <c:v>S31</c:v>
                </c:pt>
                <c:pt idx="1">
                  <c:v>S32</c:v>
                </c:pt>
                <c:pt idx="2">
                  <c:v>S33</c:v>
                </c:pt>
              </c:strCache>
            </c:strRef>
          </c:cat>
          <c:val>
            <c:numRef>
              <c:f>'DETALLE CONSULTA'!$D$32:$D$34</c:f>
              <c:numCache>
                <c:formatCode>General</c:formatCode>
                <c:ptCount val="3"/>
                <c:pt idx="0">
                  <c:v>58</c:v>
                </c:pt>
                <c:pt idx="1">
                  <c:v>39</c:v>
                </c:pt>
                <c:pt idx="2">
                  <c:v>52</c:v>
                </c:pt>
              </c:numCache>
            </c:numRef>
          </c:val>
        </c:ser>
        <c:ser>
          <c:idx val="0"/>
          <c:order val="3"/>
          <c:tx>
            <c:strRef>
              <c:f>'DETALLE CONSULTA'!$E$1</c:f>
              <c:strCache>
                <c:ptCount val="1"/>
                <c:pt idx="0">
                  <c:v>Dificultad respiratoria niño</c:v>
                </c:pt>
              </c:strCache>
            </c:strRef>
          </c:tx>
          <c:invertIfNegative val="0"/>
          <c:cat>
            <c:strRef>
              <c:f>'DETALLE CONSULTA'!$A$32:$A$34</c:f>
              <c:strCache>
                <c:ptCount val="3"/>
                <c:pt idx="0">
                  <c:v>S31</c:v>
                </c:pt>
                <c:pt idx="1">
                  <c:v>S32</c:v>
                </c:pt>
                <c:pt idx="2">
                  <c:v>S33</c:v>
                </c:pt>
              </c:strCache>
            </c:strRef>
          </c:cat>
          <c:val>
            <c:numRef>
              <c:f>'DETALLE CONSULTA'!$E$32:$E$34</c:f>
              <c:numCache>
                <c:formatCode>General</c:formatCode>
                <c:ptCount val="3"/>
                <c:pt idx="0">
                  <c:v>42</c:v>
                </c:pt>
                <c:pt idx="1">
                  <c:v>32</c:v>
                </c:pt>
                <c:pt idx="2">
                  <c:v>41</c:v>
                </c:pt>
              </c:numCache>
            </c:numRef>
          </c:val>
        </c:ser>
        <c:ser>
          <c:idx val="4"/>
          <c:order val="4"/>
          <c:tx>
            <c:strRef>
              <c:f>'DETALLE CONSULTA'!$F$1</c:f>
              <c:strCache>
                <c:ptCount val="1"/>
                <c:pt idx="0">
                  <c:v>Dificultad respiratoria adultos</c:v>
                </c:pt>
              </c:strCache>
            </c:strRef>
          </c:tx>
          <c:invertIfNegative val="0"/>
          <c:cat>
            <c:strRef>
              <c:f>'DETALLE CONSULTA'!$A$32:$A$34</c:f>
              <c:strCache>
                <c:ptCount val="3"/>
                <c:pt idx="0">
                  <c:v>S31</c:v>
                </c:pt>
                <c:pt idx="1">
                  <c:v>S32</c:v>
                </c:pt>
                <c:pt idx="2">
                  <c:v>S33</c:v>
                </c:pt>
              </c:strCache>
            </c:strRef>
          </c:cat>
          <c:val>
            <c:numRef>
              <c:f>'DETALLE CONSULTA'!$F$32:$F$34</c:f>
              <c:numCache>
                <c:formatCode>General</c:formatCode>
                <c:ptCount val="3"/>
                <c:pt idx="0">
                  <c:v>26</c:v>
                </c:pt>
                <c:pt idx="1">
                  <c:v>29</c:v>
                </c:pt>
                <c:pt idx="2">
                  <c:v>30</c:v>
                </c:pt>
              </c:numCache>
            </c:numRef>
          </c:val>
        </c:ser>
        <c:ser>
          <c:idx val="5"/>
          <c:order val="5"/>
          <c:tx>
            <c:strRef>
              <c:f>'DETALLE CONSULTA'!$G$1</c:f>
              <c:strCache>
                <c:ptCount val="1"/>
                <c:pt idx="0">
                  <c:v>Laringitis estridor laringeo</c:v>
                </c:pt>
              </c:strCache>
            </c:strRef>
          </c:tx>
          <c:invertIfNegative val="0"/>
          <c:cat>
            <c:strRef>
              <c:f>'DETALLE CONSULTA'!$A$32:$A$34</c:f>
              <c:strCache>
                <c:ptCount val="3"/>
                <c:pt idx="0">
                  <c:v>S31</c:v>
                </c:pt>
                <c:pt idx="1">
                  <c:v>S32</c:v>
                </c:pt>
                <c:pt idx="2">
                  <c:v>S33</c:v>
                </c:pt>
              </c:strCache>
            </c:strRef>
          </c:cat>
          <c:val>
            <c:numRef>
              <c:f>'DETALLE CONSULTA'!$G$32:$G$34</c:f>
              <c:numCache>
                <c:formatCode>General</c:formatCode>
                <c:ptCount val="3"/>
                <c:pt idx="0">
                  <c:v>5</c:v>
                </c:pt>
                <c:pt idx="1">
                  <c:v>7</c:v>
                </c:pt>
                <c:pt idx="2">
                  <c:v>7</c:v>
                </c:pt>
              </c:numCache>
            </c:numRef>
          </c:val>
        </c:ser>
        <c:ser>
          <c:idx val="6"/>
          <c:order val="6"/>
          <c:tx>
            <c:strRef>
              <c:f>'DETALLE CONSULTA'!$H$1</c:f>
              <c:strCache>
                <c:ptCount val="1"/>
                <c:pt idx="0">
                  <c:v>Neumonia en niños</c:v>
                </c:pt>
              </c:strCache>
            </c:strRef>
          </c:tx>
          <c:invertIfNegative val="0"/>
          <c:cat>
            <c:strRef>
              <c:f>'DETALLE CONSULTA'!$A$32:$A$34</c:f>
              <c:strCache>
                <c:ptCount val="3"/>
                <c:pt idx="0">
                  <c:v>S31</c:v>
                </c:pt>
                <c:pt idx="1">
                  <c:v>S32</c:v>
                </c:pt>
                <c:pt idx="2">
                  <c:v>S33</c:v>
                </c:pt>
              </c:strCache>
            </c:strRef>
          </c:cat>
          <c:val>
            <c:numRef>
              <c:f>'DETALLE CONSULTA'!$H$32:$H$34</c:f>
              <c:numCache>
                <c:formatCode>General</c:formatCode>
                <c:ptCount val="3"/>
                <c:pt idx="0">
                  <c:v>3</c:v>
                </c:pt>
                <c:pt idx="1">
                  <c:v>3</c:v>
                </c:pt>
                <c:pt idx="2">
                  <c:v>0</c:v>
                </c:pt>
              </c:numCache>
            </c:numRef>
          </c:val>
        </c:ser>
        <c:dLbls>
          <c:showLegendKey val="0"/>
          <c:showVal val="0"/>
          <c:showCatName val="0"/>
          <c:showSerName val="0"/>
          <c:showPercent val="0"/>
          <c:showBubbleSize val="0"/>
        </c:dLbls>
        <c:gapWidth val="75"/>
        <c:overlap val="100"/>
        <c:axId val="366808080"/>
        <c:axId val="487269080"/>
      </c:barChart>
      <c:catAx>
        <c:axId val="366808080"/>
        <c:scaling>
          <c:orientation val="minMax"/>
        </c:scaling>
        <c:delete val="0"/>
        <c:axPos val="l"/>
        <c:numFmt formatCode="General" sourceLinked="1"/>
        <c:majorTickMark val="none"/>
        <c:minorTickMark val="none"/>
        <c:tickLblPos val="nextTo"/>
        <c:txPr>
          <a:bodyPr rot="0" vert="horz"/>
          <a:lstStyle/>
          <a:p>
            <a:pPr>
              <a:defRPr sz="1200" b="1" i="0" u="none" strike="noStrike" baseline="0">
                <a:solidFill>
                  <a:srgbClr val="000000"/>
                </a:solidFill>
                <a:latin typeface="Calibri"/>
                <a:ea typeface="Calibri"/>
                <a:cs typeface="Calibri"/>
              </a:defRPr>
            </a:pPr>
            <a:endParaRPr lang="es-CL"/>
          </a:p>
        </c:txPr>
        <c:crossAx val="487269080"/>
        <c:crosses val="autoZero"/>
        <c:auto val="1"/>
        <c:lblAlgn val="ctr"/>
        <c:lblOffset val="100"/>
        <c:noMultiLvlLbl val="0"/>
      </c:catAx>
      <c:valAx>
        <c:axId val="487269080"/>
        <c:scaling>
          <c:orientation val="minMax"/>
        </c:scaling>
        <c:delete val="0"/>
        <c:axPos val="b"/>
        <c:majorGridlines/>
        <c:minorGridlines/>
        <c:numFmt formatCode="0%"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s-CL"/>
          </a:p>
        </c:txPr>
        <c:crossAx val="366808080"/>
        <c:crosses val="autoZero"/>
        <c:crossBetween val="between"/>
        <c:majorUnit val="0.1"/>
      </c:valAx>
    </c:plotArea>
    <c:legend>
      <c:legendPos val="r"/>
      <c:layout>
        <c:manualLayout>
          <c:xMode val="edge"/>
          <c:yMode val="edge"/>
          <c:x val="7.5826068616422951E-2"/>
          <c:y val="0.72957711205712072"/>
          <c:w val="0.85527781683539561"/>
          <c:h val="0.24057101902784195"/>
        </c:manualLayout>
      </c:layout>
      <c:overlay val="0"/>
      <c:txPr>
        <a:bodyPr/>
        <a:lstStyle/>
        <a:p>
          <a:pPr>
            <a:defRPr sz="1800" b="1"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30.jp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diagrams/_rels/data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 Id="rId4" Type="http://schemas.openxmlformats.org/officeDocument/2006/relationships/image" Target="../media/image7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0.jpg"/><Relationship Id="rId7" Type="http://schemas.openxmlformats.org/officeDocument/2006/relationships/image" Target="../media/image35.jpg"/><Relationship Id="rId2" Type="http://schemas.openxmlformats.org/officeDocument/2006/relationships/image" Target="../media/image32.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1.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 Id="rId4" Type="http://schemas.openxmlformats.org/officeDocument/2006/relationships/image" Target="../media/image7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Centros de vigilancia APS </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Vigilancia en Centros de Alta Complejidad</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Vigilancia</a:t>
          </a:r>
          <a:r>
            <a:rPr lang="es-CL" baseline="0" dirty="0"/>
            <a:t> Epidemiológica </a:t>
          </a:r>
          <a:endParaRPr lang="es-CL" dirty="0"/>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3">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3"/>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6"/>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3">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6"/>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3"/>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6"/>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3">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6"/>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3"/>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6"/>
      <dgm:spPr/>
    </dgm:pt>
  </dgm:ptLst>
  <dgm:cxnLst>
    <dgm:cxn modelId="{D2002EBD-445B-4CCC-B03D-B4AF77298AB1}" type="presOf" srcId="{F6B8337C-AA2A-4721-879E-243955754B75}" destId="{D22B91ED-E03D-4E42-B6B8-1C97DD075972}"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4BB3A297-517D-4C8C-BE61-83662F4637CD}" type="presOf" srcId="{2472F4C2-1F74-4CD7-8E33-78582B20687E}" destId="{7FB87CE9-AAE4-4FD4-B04D-3807386147A0}" srcOrd="0" destOrd="0" presId="urn:microsoft.com/office/officeart/2008/layout/HexagonCluster"/>
    <dgm:cxn modelId="{421DD747-6E09-401A-861C-3C64B73D4C19}" type="presOf" srcId="{700492AA-7839-4D4F-A229-29B0272C8579}" destId="{22F54F79-EC59-4D4C-A060-DCB64EB15CF1}" srcOrd="0" destOrd="0" presId="urn:microsoft.com/office/officeart/2008/layout/HexagonCluster"/>
    <dgm:cxn modelId="{C768A97F-B67A-462A-A533-3ECC711917BC}" srcId="{92FE7BF5-2510-458E-898A-D9F24F8C66BA}" destId="{700492AA-7839-4D4F-A229-29B0272C8579}" srcOrd="1" destOrd="0" parTransId="{D4059EF2-71EA-4639-87DC-D5C93EBADE94}" sibTransId="{0281E648-492A-4C26-9666-8B9DAD597F26}"/>
    <dgm:cxn modelId="{3281FE7A-03A1-42A7-BDAF-28FEF9FB0B6B}" type="presOf" srcId="{92FE7BF5-2510-458E-898A-D9F24F8C66BA}" destId="{23ACC3E7-6594-4B46-B5F0-058082312944}"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2AFDE0C6-BBC4-4DF9-A906-4B4A21981A60}" type="presOf" srcId="{D3E4FAFB-1E5E-4CF5-AF45-F68CA34AFBC2}" destId="{8469F3EF-046E-433B-AAA4-0EBF5223DB10}" srcOrd="0" destOrd="0" presId="urn:microsoft.com/office/officeart/2008/layout/HexagonCluster"/>
    <dgm:cxn modelId="{8C392022-FF4B-48F6-BBF2-A85C614AF7CA}" type="presOf" srcId="{C698958F-E6FB-4896-84B7-147B1FE37F34}" destId="{2652C196-4C6E-4385-9C1E-E515B66BE057}" srcOrd="0" destOrd="0" presId="urn:microsoft.com/office/officeart/2008/layout/HexagonCluster"/>
    <dgm:cxn modelId="{7761CB2F-0D42-4701-AB76-4E37F61E9CD9}" type="presOf" srcId="{0281E648-492A-4C26-9666-8B9DAD597F26}" destId="{531F8B32-7B2C-4FFD-A1B3-B57261770778}" srcOrd="0" destOrd="0" presId="urn:microsoft.com/office/officeart/2008/layout/HexagonCluster"/>
    <dgm:cxn modelId="{E107509D-2656-4A04-8797-08EECA9132B7}" type="presParOf" srcId="{23ACC3E7-6594-4B46-B5F0-058082312944}" destId="{53C31C2C-C24F-4ECE-A699-9F3C196133CF}" srcOrd="0" destOrd="0" presId="urn:microsoft.com/office/officeart/2008/layout/HexagonCluster"/>
    <dgm:cxn modelId="{C1DBF9F1-E3F6-4E14-8B65-F19AE13EA06C}" type="presParOf" srcId="{53C31C2C-C24F-4ECE-A699-9F3C196133CF}" destId="{8469F3EF-046E-433B-AAA4-0EBF5223DB10}" srcOrd="0" destOrd="0" presId="urn:microsoft.com/office/officeart/2008/layout/HexagonCluster"/>
    <dgm:cxn modelId="{5E0CBD9C-46FE-4792-8151-A2FB39909676}" type="presParOf" srcId="{23ACC3E7-6594-4B46-B5F0-058082312944}" destId="{A261ECDF-C7CA-4212-B339-B6C5D1875BE5}" srcOrd="1" destOrd="0" presId="urn:microsoft.com/office/officeart/2008/layout/HexagonCluster"/>
    <dgm:cxn modelId="{F3D2EA49-5954-4CC8-B9D9-5B0EE3FE2356}" type="presParOf" srcId="{A261ECDF-C7CA-4212-B339-B6C5D1875BE5}" destId="{F2ED6F0D-DBDB-4967-AE5D-72A6E1ED38D3}" srcOrd="0" destOrd="0" presId="urn:microsoft.com/office/officeart/2008/layout/HexagonCluster"/>
    <dgm:cxn modelId="{FB8FBE0C-4AB5-47CE-B23D-28A34DD5B370}" type="presParOf" srcId="{23ACC3E7-6594-4B46-B5F0-058082312944}" destId="{8EA77716-BA0D-4CF2-8FEE-F4216AB0C3DF}" srcOrd="2" destOrd="0" presId="urn:microsoft.com/office/officeart/2008/layout/HexagonCluster"/>
    <dgm:cxn modelId="{C5A2DAC6-CBE9-48E9-BD2B-460D0D01DC3F}" type="presParOf" srcId="{8EA77716-BA0D-4CF2-8FEE-F4216AB0C3DF}" destId="{D22B91ED-E03D-4E42-B6B8-1C97DD075972}" srcOrd="0" destOrd="0" presId="urn:microsoft.com/office/officeart/2008/layout/HexagonCluster"/>
    <dgm:cxn modelId="{F8ADBFB1-595F-4F69-A990-1B531B195D48}" type="presParOf" srcId="{23ACC3E7-6594-4B46-B5F0-058082312944}" destId="{C46DF2B5-E408-40CB-B8AE-695E0DBEE392}" srcOrd="3" destOrd="0" presId="urn:microsoft.com/office/officeart/2008/layout/HexagonCluster"/>
    <dgm:cxn modelId="{B7B25280-B7D2-413E-A173-EB0488A05D96}" type="presParOf" srcId="{C46DF2B5-E408-40CB-B8AE-695E0DBEE392}" destId="{D3EA6D1B-EDF2-45F6-B54A-BC8E1CFED038}" srcOrd="0" destOrd="0" presId="urn:microsoft.com/office/officeart/2008/layout/HexagonCluster"/>
    <dgm:cxn modelId="{4F0801C0-737C-423F-8E24-106534045E96}" type="presParOf" srcId="{23ACC3E7-6594-4B46-B5F0-058082312944}" destId="{9EF50634-87EB-42B3-AEB3-A3009B68417B}" srcOrd="4" destOrd="0" presId="urn:microsoft.com/office/officeart/2008/layout/HexagonCluster"/>
    <dgm:cxn modelId="{46971C50-D3C9-47FA-8B67-C8DA1E230794}" type="presParOf" srcId="{9EF50634-87EB-42B3-AEB3-A3009B68417B}" destId="{22F54F79-EC59-4D4C-A060-DCB64EB15CF1}" srcOrd="0" destOrd="0" presId="urn:microsoft.com/office/officeart/2008/layout/HexagonCluster"/>
    <dgm:cxn modelId="{6E97937C-505A-4548-9972-F4B6FABC25AA}" type="presParOf" srcId="{23ACC3E7-6594-4B46-B5F0-058082312944}" destId="{3B2127A6-4762-438C-A17D-A8146B63F029}" srcOrd="5" destOrd="0" presId="urn:microsoft.com/office/officeart/2008/layout/HexagonCluster"/>
    <dgm:cxn modelId="{53067AD2-3236-4C30-9FB2-6ED056D917C5}" type="presParOf" srcId="{3B2127A6-4762-438C-A17D-A8146B63F029}" destId="{71B49B8E-89AA-459F-843E-0F0BD81220AA}" srcOrd="0" destOrd="0" presId="urn:microsoft.com/office/officeart/2008/layout/HexagonCluster"/>
    <dgm:cxn modelId="{A794AEB8-7312-45A3-8F69-E4739232536B}" type="presParOf" srcId="{23ACC3E7-6594-4B46-B5F0-058082312944}" destId="{8037156A-9B3B-469E-9AD0-A5FB997E284A}" srcOrd="6" destOrd="0" presId="urn:microsoft.com/office/officeart/2008/layout/HexagonCluster"/>
    <dgm:cxn modelId="{CEB0AE62-29DC-4E77-BCA3-F6420C5F10EB}" type="presParOf" srcId="{8037156A-9B3B-469E-9AD0-A5FB997E284A}" destId="{531F8B32-7B2C-4FFD-A1B3-B57261770778}" srcOrd="0" destOrd="0" presId="urn:microsoft.com/office/officeart/2008/layout/HexagonCluster"/>
    <dgm:cxn modelId="{01934F6F-BEFD-4513-A238-968D1B52E8D4}" type="presParOf" srcId="{23ACC3E7-6594-4B46-B5F0-058082312944}" destId="{84351B70-B22D-4736-9085-6959F31608B0}" srcOrd="7" destOrd="0" presId="urn:microsoft.com/office/officeart/2008/layout/HexagonCluster"/>
    <dgm:cxn modelId="{7593CEF5-FA2B-4A2D-A2DC-69F5EF87B455}" type="presParOf" srcId="{84351B70-B22D-4736-9085-6959F31608B0}" destId="{A9D529A3-7D63-4EE1-AC3A-1CB41C3DD7E4}" srcOrd="0" destOrd="0" presId="urn:microsoft.com/office/officeart/2008/layout/HexagonCluster"/>
    <dgm:cxn modelId="{D2706FF7-9F01-47FE-A393-5BD0E2C049E3}" type="presParOf" srcId="{23ACC3E7-6594-4B46-B5F0-058082312944}" destId="{723D3167-7C85-4782-87F8-E6C08D3B66A5}" srcOrd="8" destOrd="0" presId="urn:microsoft.com/office/officeart/2008/layout/HexagonCluster"/>
    <dgm:cxn modelId="{97F273AC-5BB7-4285-AE1B-35E5B8F6EFD0}" type="presParOf" srcId="{723D3167-7C85-4782-87F8-E6C08D3B66A5}" destId="{7FB87CE9-AAE4-4FD4-B04D-3807386147A0}" srcOrd="0" destOrd="0" presId="urn:microsoft.com/office/officeart/2008/layout/HexagonCluster"/>
    <dgm:cxn modelId="{B6202EDF-F275-4A3A-8E4D-C640394F4D51}" type="presParOf" srcId="{23ACC3E7-6594-4B46-B5F0-058082312944}" destId="{181E94EA-454C-4CA9-8663-254A9B57B3D2}" srcOrd="9" destOrd="0" presId="urn:microsoft.com/office/officeart/2008/layout/HexagonCluster"/>
    <dgm:cxn modelId="{9DA01908-9131-4FDA-85B1-FEC45B84EDF9}" type="presParOf" srcId="{181E94EA-454C-4CA9-8663-254A9B57B3D2}" destId="{3A9E7B20-6127-44DC-9007-1E9215835B02}" srcOrd="0" destOrd="0" presId="urn:microsoft.com/office/officeart/2008/layout/HexagonCluster"/>
    <dgm:cxn modelId="{8A8DB35A-B824-46D2-B632-3D27EBBEDC13}" type="presParOf" srcId="{23ACC3E7-6594-4B46-B5F0-058082312944}" destId="{425C9695-BE24-4426-AC0D-796EAE46D6CB}" srcOrd="10" destOrd="0" presId="urn:microsoft.com/office/officeart/2008/layout/HexagonCluster"/>
    <dgm:cxn modelId="{0CC2D8B4-1A0F-4B7D-9B53-0ED8DB551CAE}" type="presParOf" srcId="{425C9695-BE24-4426-AC0D-796EAE46D6CB}" destId="{2652C196-4C6E-4385-9C1E-E515B66BE057}" srcOrd="0" destOrd="0" presId="urn:microsoft.com/office/officeart/2008/layout/HexagonCluster"/>
    <dgm:cxn modelId="{E6BBAD28-5E3B-4ABC-A8A9-D7F6DEEC0906}" type="presParOf" srcId="{23ACC3E7-6594-4B46-B5F0-058082312944}" destId="{6A56E4C0-8528-47C7-8AFC-87708B6904A7}" srcOrd="11" destOrd="0" presId="urn:microsoft.com/office/officeart/2008/layout/HexagonCluster"/>
    <dgm:cxn modelId="{088D51DF-BABF-40CA-B1CC-4A499B1C8801}" type="presParOf" srcId="{6A56E4C0-8528-47C7-8AFC-87708B6904A7}" destId="{6A3B02DF-430F-42E0-A598-F860DBA7C1B3}"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Habilitación y Complejización de camas</a:t>
          </a:r>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700492AA-7839-4D4F-A229-29B0272C8579}">
      <dgm:prSet phldrT="[Texto]"/>
      <dgm:spPr/>
      <dgm:t>
        <a:bodyPr/>
        <a:lstStyle/>
        <a:p>
          <a:r>
            <a:rPr lang="es-CL" dirty="0"/>
            <a:t>Hospitalización Domiciliaria</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t>
        <a:bodyPr/>
        <a:lstStyle/>
        <a:p>
          <a:endParaRPr lang="es-CL"/>
        </a:p>
      </dgm:t>
    </dgm:pt>
    <dgm:pt modelId="{2472F4C2-1F74-4CD7-8E33-78582B20687E}">
      <dgm:prSet phldrT="[Texto]"/>
      <dgm:spPr/>
      <dgm:t>
        <a:bodyPr/>
        <a:lstStyle/>
        <a:p>
          <a:r>
            <a:rPr lang="es-CL" dirty="0"/>
            <a:t>Refuerzo en Gestión de camas y Gestión de egresos</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3916DD51-C9F9-4E6D-986C-98257E868938}">
      <dgm:prSet phldrT="[Texto]"/>
      <dgm:spPr/>
      <dgm:t>
        <a:bodyPr/>
        <a:lstStyle/>
        <a:p>
          <a:r>
            <a:rPr lang="es-CL" dirty="0"/>
            <a:t>Refuerzo en UEH</a:t>
          </a:r>
        </a:p>
      </dgm:t>
    </dgm:pt>
    <dgm:pt modelId="{5D7FE171-969F-4777-8CF8-00D1401F7795}" type="parTrans" cxnId="{5FB0AD2A-7E00-47F8-BC36-EF2747C1C6E7}">
      <dgm:prSet/>
      <dgm:spPr/>
      <dgm:t>
        <a:bodyPr/>
        <a:lstStyle/>
        <a:p>
          <a:endParaRPr lang="es-CL"/>
        </a:p>
      </dgm:t>
    </dgm:pt>
    <dgm:pt modelId="{D81B98BE-C26A-4C56-9099-12B9CBFCA862}" type="sibTrans" cxnId="{5FB0AD2A-7E00-47F8-BC36-EF2747C1C6E7}">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B554A04D-825A-472E-BB1A-4681C3266995}">
      <dgm:prSet phldrT="[Texto]"/>
      <dgm:spPr/>
      <dgm:t>
        <a:bodyPr/>
        <a:lstStyle/>
        <a:p>
          <a:r>
            <a:rPr lang="es-CL" dirty="0"/>
            <a:t>Laboratorios Clínicos de Vigilancia</a:t>
          </a:r>
        </a:p>
      </dgm:t>
    </dgm:pt>
    <dgm:pt modelId="{03C037A1-9EBC-455D-9139-4ABDC5E3B502}" type="parTrans" cxnId="{A4B1A08C-C729-4684-8D8B-83D51D40500C}">
      <dgm:prSet/>
      <dgm:spPr/>
      <dgm:t>
        <a:bodyPr/>
        <a:lstStyle/>
        <a:p>
          <a:endParaRPr lang="es-CL"/>
        </a:p>
      </dgm:t>
    </dgm:pt>
    <dgm:pt modelId="{1F28ECCD-3723-4845-B6B1-741397F3DDDB}" type="sibTrans" cxnId="{A4B1A08C-C729-4684-8D8B-83D51D40500C}">
      <dgm:prSet/>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t>
        <a:bodyPr/>
        <a:lstStyle/>
        <a:p>
          <a:endParaRPr lang="es-CL"/>
        </a:p>
      </dgm:t>
    </dgm:pt>
    <dgm:pt modelId="{29CC2646-BB65-4141-8B82-BA96B371FB91}">
      <dgm:prSet phldrT="[Texto]"/>
      <dgm:spPr/>
      <dgm:t>
        <a:bodyPr/>
        <a:lstStyle/>
        <a:p>
          <a:r>
            <a:rPr lang="es-CL" dirty="0"/>
            <a:t>Orientadores en salas de UEH</a:t>
          </a:r>
        </a:p>
      </dgm:t>
    </dgm:pt>
    <dgm:pt modelId="{3268A3E1-3DC1-46B3-9E8A-D0630A171EE5}" type="parTrans" cxnId="{54F7C7FD-7462-440A-A659-B31CDEAC679B}">
      <dgm:prSet/>
      <dgm:spPr/>
      <dgm:t>
        <a:bodyPr/>
        <a:lstStyle/>
        <a:p>
          <a:endParaRPr lang="es-CL"/>
        </a:p>
      </dgm:t>
    </dgm:pt>
    <dgm:pt modelId="{481EF4E2-CB90-461D-B662-5B2CD74BCEDB}" type="sibTrans" cxnId="{54F7C7FD-7462-440A-A659-B31CDEAC679B}">
      <dgm:prSet/>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t>
        <a:bodyPr/>
        <a:lstStyle/>
        <a:p>
          <a:endParaRPr lang="es-CL"/>
        </a:p>
      </dgm:t>
    </dgm:pt>
    <dgm:pt modelId="{E173C822-18B2-4E1C-BE68-B96F7FBB7CC1}">
      <dgm:prSet phldrT="[Texto]"/>
      <dgm:spPr/>
      <dgm:t>
        <a:bodyPr/>
        <a:lstStyle/>
        <a:p>
          <a:r>
            <a:rPr lang="es-CL" dirty="0"/>
            <a:t>Centros de Alertas Temprana SAMU</a:t>
          </a:r>
        </a:p>
      </dgm:t>
    </dgm:pt>
    <dgm:pt modelId="{3A86286D-A5CA-4FE5-9E25-CC4D3710FA68}" type="parTrans" cxnId="{C12DE0A8-1B7A-40F5-8080-398D67FD9372}">
      <dgm:prSet/>
      <dgm:spPr/>
      <dgm:t>
        <a:bodyPr/>
        <a:lstStyle/>
        <a:p>
          <a:endParaRPr lang="es-CL"/>
        </a:p>
      </dgm:t>
    </dgm:pt>
    <dgm:pt modelId="{0780E0A8-35C8-4924-B749-D6C7800B2CC8}" type="sibTrans" cxnId="{C12DE0A8-1B7A-40F5-8080-398D67FD937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65644618-91A5-4EEC-8C90-44D130B99251}">
      <dgm:prSet phldrT="[Texto]"/>
      <dgm:spPr/>
      <dgm:t>
        <a:bodyPr/>
        <a:lstStyle/>
        <a:p>
          <a:r>
            <a:rPr lang="es-CL" dirty="0"/>
            <a:t>Gestión Fármacos</a:t>
          </a:r>
        </a:p>
      </dgm:t>
    </dgm:pt>
    <dgm:pt modelId="{B0E75309-368D-4570-BA55-1223FFF7FEB2}" type="parTrans" cxnId="{3B7CC82D-BDD6-44FD-BD4B-691463CC3225}">
      <dgm:prSet/>
      <dgm:spPr/>
      <dgm:t>
        <a:bodyPr/>
        <a:lstStyle/>
        <a:p>
          <a:endParaRPr lang="es-CL"/>
        </a:p>
      </dgm:t>
    </dgm:pt>
    <dgm:pt modelId="{84C57275-969B-46D4-87C5-49C73F38C915}" type="sibTrans" cxnId="{3B7CC82D-BDD6-44FD-BD4B-691463CC3225}">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8">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16"/>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8"/>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16"/>
      <dgm:spPr/>
    </dgm:pt>
    <dgm:pt modelId="{4F337188-A91B-44C7-982C-6CFC3339403A}" type="pres">
      <dgm:prSet presAssocID="{3916DD51-C9F9-4E6D-986C-98257E868938}" presName="text2" presStyleCnt="0"/>
      <dgm:spPr/>
    </dgm:pt>
    <dgm:pt modelId="{1277869E-1DD5-46A9-B784-785CFDDAE589}" type="pres">
      <dgm:prSet presAssocID="{3916DD51-C9F9-4E6D-986C-98257E868938}" presName="textRepeatNode" presStyleLbl="alignNode1" presStyleIdx="1" presStyleCnt="8">
        <dgm:presLayoutVars>
          <dgm:chMax val="0"/>
          <dgm:chPref val="0"/>
          <dgm:bulletEnabled val="1"/>
        </dgm:presLayoutVars>
      </dgm:prSet>
      <dgm:spPr/>
      <dgm:t>
        <a:bodyPr/>
        <a:lstStyle/>
        <a:p>
          <a:endParaRPr lang="es-CL"/>
        </a:p>
      </dgm:t>
    </dgm:pt>
    <dgm:pt modelId="{BA72FDF3-F749-45A1-89A1-8B9E702A1E16}" type="pres">
      <dgm:prSet presAssocID="{3916DD51-C9F9-4E6D-986C-98257E868938}" presName="textaccent2" presStyleCnt="0"/>
      <dgm:spPr/>
    </dgm:pt>
    <dgm:pt modelId="{A0922FBB-0B4C-46C8-A5C3-C85AAF3D3530}" type="pres">
      <dgm:prSet presAssocID="{3916DD51-C9F9-4E6D-986C-98257E868938}" presName="accentRepeatNode" presStyleLbl="solidAlignAcc1" presStyleIdx="2" presStyleCnt="16"/>
      <dgm:spPr/>
    </dgm:pt>
    <dgm:pt modelId="{D99145F5-0EAA-47F3-85A7-4DBF858E413C}" type="pres">
      <dgm:prSet presAssocID="{D81B98BE-C26A-4C56-9099-12B9CBFCA862}" presName="image2" presStyleCnt="0"/>
      <dgm:spPr/>
    </dgm:pt>
    <dgm:pt modelId="{DCCE5FD2-3FCB-49D4-B7BE-C9825F7B3DFC}" type="pres">
      <dgm:prSet presAssocID="{D81B98BE-C26A-4C56-9099-12B9CBFCA862}" presName="imageRepeatNode" presStyleLbl="alignAcc1" presStyleIdx="1" presStyleCnt="8"/>
      <dgm:spPr/>
      <dgm:t>
        <a:bodyPr/>
        <a:lstStyle/>
        <a:p>
          <a:endParaRPr lang="es-CL"/>
        </a:p>
      </dgm:t>
    </dgm:pt>
    <dgm:pt modelId="{AB7C581B-2072-4A15-97B7-02EE73AC5D5C}" type="pres">
      <dgm:prSet presAssocID="{D81B98BE-C26A-4C56-9099-12B9CBFCA862}" presName="imageaccent2" presStyleCnt="0"/>
      <dgm:spPr/>
    </dgm:pt>
    <dgm:pt modelId="{347FE0C5-CEAF-4E18-B680-8DACB32B4731}" type="pres">
      <dgm:prSet presAssocID="{D81B98BE-C26A-4C56-9099-12B9CBFCA862}" presName="accentRepeatNode" presStyleLbl="solidAlignAcc1" presStyleIdx="3" presStyleCnt="16"/>
      <dgm:spPr/>
    </dgm:pt>
    <dgm:pt modelId="{77AE3EC5-990A-4F53-9A40-2A240AC41334}" type="pres">
      <dgm:prSet presAssocID="{700492AA-7839-4D4F-A229-29B0272C8579}" presName="text3" presStyleCnt="0"/>
      <dgm:spPr/>
    </dgm:pt>
    <dgm:pt modelId="{22F54F79-EC59-4D4C-A060-DCB64EB15CF1}" type="pres">
      <dgm:prSet presAssocID="{700492AA-7839-4D4F-A229-29B0272C8579}" presName="textRepeatNode" presStyleLbl="alignNode1" presStyleIdx="2" presStyleCnt="8">
        <dgm:presLayoutVars>
          <dgm:chMax val="0"/>
          <dgm:chPref val="0"/>
          <dgm:bulletEnabled val="1"/>
        </dgm:presLayoutVars>
      </dgm:prSet>
      <dgm:spPr/>
      <dgm:t>
        <a:bodyPr/>
        <a:lstStyle/>
        <a:p>
          <a:endParaRPr lang="es-CL"/>
        </a:p>
      </dgm:t>
    </dgm:pt>
    <dgm:pt modelId="{D7C5DE12-2EC3-41F4-A1BE-327D5BD831A4}" type="pres">
      <dgm:prSet presAssocID="{700492AA-7839-4D4F-A229-29B0272C8579}" presName="textaccent3" presStyleCnt="0"/>
      <dgm:spPr/>
    </dgm:pt>
    <dgm:pt modelId="{71B49B8E-89AA-459F-843E-0F0BD81220AA}" type="pres">
      <dgm:prSet presAssocID="{700492AA-7839-4D4F-A229-29B0272C8579}" presName="accentRepeatNode" presStyleLbl="solidAlignAcc1" presStyleIdx="4" presStyleCnt="16"/>
      <dgm:spPr/>
    </dgm:pt>
    <dgm:pt modelId="{97E14E07-BCFC-43F2-8338-56119910DF91}" type="pres">
      <dgm:prSet presAssocID="{0281E648-492A-4C26-9666-8B9DAD597F26}" presName="image3" presStyleCnt="0"/>
      <dgm:spPr/>
    </dgm:pt>
    <dgm:pt modelId="{531F8B32-7B2C-4FFD-A1B3-B57261770778}" type="pres">
      <dgm:prSet presAssocID="{0281E648-492A-4C26-9666-8B9DAD597F26}" presName="imageRepeatNode" presStyleLbl="alignAcc1" presStyleIdx="2" presStyleCnt="8"/>
      <dgm:spPr/>
      <dgm:t>
        <a:bodyPr/>
        <a:lstStyle/>
        <a:p>
          <a:endParaRPr lang="es-CL"/>
        </a:p>
      </dgm:t>
    </dgm:pt>
    <dgm:pt modelId="{7C9F28EF-6E01-4D21-A1E4-179DD6E8CB55}" type="pres">
      <dgm:prSet presAssocID="{0281E648-492A-4C26-9666-8B9DAD597F26}" presName="imageaccent3" presStyleCnt="0"/>
      <dgm:spPr/>
    </dgm:pt>
    <dgm:pt modelId="{A9D529A3-7D63-4EE1-AC3A-1CB41C3DD7E4}" type="pres">
      <dgm:prSet presAssocID="{0281E648-492A-4C26-9666-8B9DAD597F26}" presName="accentRepeatNode" presStyleLbl="solidAlignAcc1" presStyleIdx="5" presStyleCnt="16"/>
      <dgm:spPr/>
    </dgm:pt>
    <dgm:pt modelId="{D5F22D77-34C6-41AB-A8DD-0E4647BE0FDD}" type="pres">
      <dgm:prSet presAssocID="{2472F4C2-1F74-4CD7-8E33-78582B20687E}" presName="text4" presStyleCnt="0"/>
      <dgm:spPr/>
    </dgm:pt>
    <dgm:pt modelId="{7FB87CE9-AAE4-4FD4-B04D-3807386147A0}" type="pres">
      <dgm:prSet presAssocID="{2472F4C2-1F74-4CD7-8E33-78582B20687E}" presName="textRepeatNode" presStyleLbl="alignNode1" presStyleIdx="3" presStyleCnt="8">
        <dgm:presLayoutVars>
          <dgm:chMax val="0"/>
          <dgm:chPref val="0"/>
          <dgm:bulletEnabled val="1"/>
        </dgm:presLayoutVars>
      </dgm:prSet>
      <dgm:spPr/>
      <dgm:t>
        <a:bodyPr/>
        <a:lstStyle/>
        <a:p>
          <a:endParaRPr lang="es-CL"/>
        </a:p>
      </dgm:t>
    </dgm:pt>
    <dgm:pt modelId="{F1B26025-BFCA-49CC-904B-6B85355E62E5}" type="pres">
      <dgm:prSet presAssocID="{2472F4C2-1F74-4CD7-8E33-78582B20687E}" presName="textaccent4" presStyleCnt="0"/>
      <dgm:spPr/>
    </dgm:pt>
    <dgm:pt modelId="{3A9E7B20-6127-44DC-9007-1E9215835B02}" type="pres">
      <dgm:prSet presAssocID="{2472F4C2-1F74-4CD7-8E33-78582B20687E}" presName="accentRepeatNode" presStyleLbl="solidAlignAcc1" presStyleIdx="6" presStyleCnt="16"/>
      <dgm:spPr/>
    </dgm:pt>
    <dgm:pt modelId="{FA69F7EE-76D5-4E3A-85FA-F73C3CC815EB}" type="pres">
      <dgm:prSet presAssocID="{C698958F-E6FB-4896-84B7-147B1FE37F34}" presName="image4" presStyleCnt="0"/>
      <dgm:spPr/>
    </dgm:pt>
    <dgm:pt modelId="{2652C196-4C6E-4385-9C1E-E515B66BE057}" type="pres">
      <dgm:prSet presAssocID="{C698958F-E6FB-4896-84B7-147B1FE37F34}" presName="imageRepeatNode" presStyleLbl="alignAcc1" presStyleIdx="3" presStyleCnt="8"/>
      <dgm:spPr/>
      <dgm:t>
        <a:bodyPr/>
        <a:lstStyle/>
        <a:p>
          <a:endParaRPr lang="es-CL"/>
        </a:p>
      </dgm:t>
    </dgm:pt>
    <dgm:pt modelId="{C82637DA-7CE0-40F8-9B96-431760BBC12C}" type="pres">
      <dgm:prSet presAssocID="{C698958F-E6FB-4896-84B7-147B1FE37F34}" presName="imageaccent4" presStyleCnt="0"/>
      <dgm:spPr/>
    </dgm:pt>
    <dgm:pt modelId="{6A3B02DF-430F-42E0-A598-F860DBA7C1B3}" type="pres">
      <dgm:prSet presAssocID="{C698958F-E6FB-4896-84B7-147B1FE37F34}" presName="accentRepeatNode" presStyleLbl="solidAlignAcc1" presStyleIdx="7" presStyleCnt="16"/>
      <dgm:spPr/>
    </dgm:pt>
    <dgm:pt modelId="{A84D1D26-8201-4636-A9C2-C9C03B3DFD0A}" type="pres">
      <dgm:prSet presAssocID="{B554A04D-825A-472E-BB1A-4681C3266995}" presName="text5" presStyleCnt="0"/>
      <dgm:spPr/>
    </dgm:pt>
    <dgm:pt modelId="{012C7F6C-F3E3-49B7-AEEC-4FA444FE5CED}" type="pres">
      <dgm:prSet presAssocID="{B554A04D-825A-472E-BB1A-4681C3266995}" presName="textRepeatNode" presStyleLbl="alignNode1" presStyleIdx="4" presStyleCnt="8">
        <dgm:presLayoutVars>
          <dgm:chMax val="0"/>
          <dgm:chPref val="0"/>
          <dgm:bulletEnabled val="1"/>
        </dgm:presLayoutVars>
      </dgm:prSet>
      <dgm:spPr/>
      <dgm:t>
        <a:bodyPr/>
        <a:lstStyle/>
        <a:p>
          <a:endParaRPr lang="es-CL"/>
        </a:p>
      </dgm:t>
    </dgm:pt>
    <dgm:pt modelId="{EE3F300D-BBB6-44C8-8A0C-830ED5F52FDF}" type="pres">
      <dgm:prSet presAssocID="{B554A04D-825A-472E-BB1A-4681C3266995}" presName="textaccent5" presStyleCnt="0"/>
      <dgm:spPr/>
    </dgm:pt>
    <dgm:pt modelId="{5FAA8DD5-DE5E-421D-B8DB-B376FD1757D2}" type="pres">
      <dgm:prSet presAssocID="{B554A04D-825A-472E-BB1A-4681C3266995}" presName="accentRepeatNode" presStyleLbl="solidAlignAcc1" presStyleIdx="8" presStyleCnt="16"/>
      <dgm:spPr/>
    </dgm:pt>
    <dgm:pt modelId="{7C90BA5E-F9D7-4A4E-8928-35B79EAC0897}" type="pres">
      <dgm:prSet presAssocID="{1F28ECCD-3723-4845-B6B1-741397F3DDDB}" presName="image5" presStyleCnt="0"/>
      <dgm:spPr/>
    </dgm:pt>
    <dgm:pt modelId="{8297F38F-1909-4F6C-ACD6-017E29591978}" type="pres">
      <dgm:prSet presAssocID="{1F28ECCD-3723-4845-B6B1-741397F3DDDB}" presName="imageRepeatNode" presStyleLbl="alignAcc1" presStyleIdx="4" presStyleCnt="8"/>
      <dgm:spPr/>
      <dgm:t>
        <a:bodyPr/>
        <a:lstStyle/>
        <a:p>
          <a:endParaRPr lang="es-CL"/>
        </a:p>
      </dgm:t>
    </dgm:pt>
    <dgm:pt modelId="{C0703297-D6DE-4C21-BA7E-2D91C21286B3}" type="pres">
      <dgm:prSet presAssocID="{1F28ECCD-3723-4845-B6B1-741397F3DDDB}" presName="imageaccent5" presStyleCnt="0"/>
      <dgm:spPr/>
    </dgm:pt>
    <dgm:pt modelId="{A01041F1-564A-4F7F-A56C-6ACBAB6D04FC}" type="pres">
      <dgm:prSet presAssocID="{1F28ECCD-3723-4845-B6B1-741397F3DDDB}" presName="accentRepeatNode" presStyleLbl="solidAlignAcc1" presStyleIdx="9" presStyleCnt="16"/>
      <dgm:spPr/>
    </dgm:pt>
    <dgm:pt modelId="{E9DDC5AB-9BD9-4DB5-9662-2714D8FD1866}" type="pres">
      <dgm:prSet presAssocID="{29CC2646-BB65-4141-8B82-BA96B371FB91}" presName="text6" presStyleCnt="0"/>
      <dgm:spPr/>
    </dgm:pt>
    <dgm:pt modelId="{D01ACF7C-1380-41B5-A468-A15C1F014B7F}" type="pres">
      <dgm:prSet presAssocID="{29CC2646-BB65-4141-8B82-BA96B371FB91}" presName="textRepeatNode" presStyleLbl="alignNode1" presStyleIdx="5" presStyleCnt="8">
        <dgm:presLayoutVars>
          <dgm:chMax val="0"/>
          <dgm:chPref val="0"/>
          <dgm:bulletEnabled val="1"/>
        </dgm:presLayoutVars>
      </dgm:prSet>
      <dgm:spPr/>
      <dgm:t>
        <a:bodyPr/>
        <a:lstStyle/>
        <a:p>
          <a:endParaRPr lang="es-CL"/>
        </a:p>
      </dgm:t>
    </dgm:pt>
    <dgm:pt modelId="{9A1C1365-AA2B-4FCD-8F98-FB7D48473D6C}" type="pres">
      <dgm:prSet presAssocID="{29CC2646-BB65-4141-8B82-BA96B371FB91}" presName="textaccent6" presStyleCnt="0"/>
      <dgm:spPr/>
    </dgm:pt>
    <dgm:pt modelId="{CE339194-EAC4-4164-B5B1-C0567F63A0A9}" type="pres">
      <dgm:prSet presAssocID="{29CC2646-BB65-4141-8B82-BA96B371FB91}" presName="accentRepeatNode" presStyleLbl="solidAlignAcc1" presStyleIdx="10" presStyleCnt="16"/>
      <dgm:spPr/>
    </dgm:pt>
    <dgm:pt modelId="{79877CB0-FD2E-4600-BD66-944A97653D5B}" type="pres">
      <dgm:prSet presAssocID="{481EF4E2-CB90-461D-B662-5B2CD74BCEDB}" presName="image6" presStyleCnt="0"/>
      <dgm:spPr/>
    </dgm:pt>
    <dgm:pt modelId="{E9E04591-5102-4223-B41B-BED57E0B34CF}" type="pres">
      <dgm:prSet presAssocID="{481EF4E2-CB90-461D-B662-5B2CD74BCEDB}" presName="imageRepeatNode" presStyleLbl="alignAcc1" presStyleIdx="5" presStyleCnt="8"/>
      <dgm:spPr/>
      <dgm:t>
        <a:bodyPr/>
        <a:lstStyle/>
        <a:p>
          <a:endParaRPr lang="es-CL"/>
        </a:p>
      </dgm:t>
    </dgm:pt>
    <dgm:pt modelId="{25D9D061-9AF9-4770-84B5-C9663443CB88}" type="pres">
      <dgm:prSet presAssocID="{481EF4E2-CB90-461D-B662-5B2CD74BCEDB}" presName="imageaccent6" presStyleCnt="0"/>
      <dgm:spPr/>
    </dgm:pt>
    <dgm:pt modelId="{6061EC18-26AE-4789-8C8D-8CA54A93424D}" type="pres">
      <dgm:prSet presAssocID="{481EF4E2-CB90-461D-B662-5B2CD74BCEDB}" presName="accentRepeatNode" presStyleLbl="solidAlignAcc1" presStyleIdx="11" presStyleCnt="16"/>
      <dgm:spPr/>
    </dgm:pt>
    <dgm:pt modelId="{81934E86-4787-4B5F-8B68-3E94EA69D235}" type="pres">
      <dgm:prSet presAssocID="{E173C822-18B2-4E1C-BE68-B96F7FBB7CC1}" presName="text7" presStyleCnt="0"/>
      <dgm:spPr/>
    </dgm:pt>
    <dgm:pt modelId="{C258B2F5-F680-4565-8A20-2D1E1927B6CC}" type="pres">
      <dgm:prSet presAssocID="{E173C822-18B2-4E1C-BE68-B96F7FBB7CC1}" presName="textRepeatNode" presStyleLbl="alignNode1" presStyleIdx="6" presStyleCnt="8">
        <dgm:presLayoutVars>
          <dgm:chMax val="0"/>
          <dgm:chPref val="0"/>
          <dgm:bulletEnabled val="1"/>
        </dgm:presLayoutVars>
      </dgm:prSet>
      <dgm:spPr/>
      <dgm:t>
        <a:bodyPr/>
        <a:lstStyle/>
        <a:p>
          <a:endParaRPr lang="es-CL"/>
        </a:p>
      </dgm:t>
    </dgm:pt>
    <dgm:pt modelId="{215F548B-9988-4EFA-9B7D-F8687103AE7C}" type="pres">
      <dgm:prSet presAssocID="{E173C822-18B2-4E1C-BE68-B96F7FBB7CC1}" presName="textaccent7" presStyleCnt="0"/>
      <dgm:spPr/>
    </dgm:pt>
    <dgm:pt modelId="{C0A606F0-5059-4641-9655-C4F0431B2C32}" type="pres">
      <dgm:prSet presAssocID="{E173C822-18B2-4E1C-BE68-B96F7FBB7CC1}" presName="accentRepeatNode" presStyleLbl="solidAlignAcc1" presStyleIdx="12" presStyleCnt="16"/>
      <dgm:spPr/>
    </dgm:pt>
    <dgm:pt modelId="{839FB8CE-075A-4665-9A4D-9F91CC1B2B20}" type="pres">
      <dgm:prSet presAssocID="{0780E0A8-35C8-4924-B749-D6C7800B2CC8}" presName="image7" presStyleCnt="0"/>
      <dgm:spPr/>
    </dgm:pt>
    <dgm:pt modelId="{601959BE-C72A-4DA7-A12C-C98F4C0F2405}" type="pres">
      <dgm:prSet presAssocID="{0780E0A8-35C8-4924-B749-D6C7800B2CC8}" presName="imageRepeatNode" presStyleLbl="alignAcc1" presStyleIdx="6" presStyleCnt="8"/>
      <dgm:spPr/>
      <dgm:t>
        <a:bodyPr/>
        <a:lstStyle/>
        <a:p>
          <a:endParaRPr lang="es-CL"/>
        </a:p>
      </dgm:t>
    </dgm:pt>
    <dgm:pt modelId="{AD6F96EC-874E-4A6B-8C21-B526C522B431}" type="pres">
      <dgm:prSet presAssocID="{0780E0A8-35C8-4924-B749-D6C7800B2CC8}" presName="imageaccent7" presStyleCnt="0"/>
      <dgm:spPr/>
    </dgm:pt>
    <dgm:pt modelId="{40B5A769-1C61-4B1C-B88B-BA6430FBBCB2}" type="pres">
      <dgm:prSet presAssocID="{0780E0A8-35C8-4924-B749-D6C7800B2CC8}" presName="accentRepeatNode" presStyleLbl="solidAlignAcc1" presStyleIdx="13" presStyleCnt="16"/>
      <dgm:spPr/>
    </dgm:pt>
    <dgm:pt modelId="{2AFEE2BF-B60F-478B-8C7F-44B49547F3C1}" type="pres">
      <dgm:prSet presAssocID="{65644618-91A5-4EEC-8C90-44D130B99251}" presName="text8" presStyleCnt="0"/>
      <dgm:spPr/>
    </dgm:pt>
    <dgm:pt modelId="{A86804E4-22B2-4E3B-9348-6377537548FE}" type="pres">
      <dgm:prSet presAssocID="{65644618-91A5-4EEC-8C90-44D130B99251}" presName="textRepeatNode" presStyleLbl="alignNode1" presStyleIdx="7" presStyleCnt="8">
        <dgm:presLayoutVars>
          <dgm:chMax val="0"/>
          <dgm:chPref val="0"/>
          <dgm:bulletEnabled val="1"/>
        </dgm:presLayoutVars>
      </dgm:prSet>
      <dgm:spPr/>
      <dgm:t>
        <a:bodyPr/>
        <a:lstStyle/>
        <a:p>
          <a:endParaRPr lang="es-CL"/>
        </a:p>
      </dgm:t>
    </dgm:pt>
    <dgm:pt modelId="{21D5ED68-792F-4327-835E-83D97585B460}" type="pres">
      <dgm:prSet presAssocID="{65644618-91A5-4EEC-8C90-44D130B99251}" presName="textaccent8" presStyleCnt="0"/>
      <dgm:spPr/>
    </dgm:pt>
    <dgm:pt modelId="{E93D9CC8-7D9D-4796-9FAB-083C2563D580}" type="pres">
      <dgm:prSet presAssocID="{65644618-91A5-4EEC-8C90-44D130B99251}" presName="accentRepeatNode" presStyleLbl="solidAlignAcc1" presStyleIdx="14" presStyleCnt="16"/>
      <dgm:spPr/>
    </dgm:pt>
    <dgm:pt modelId="{F9929FAA-86A7-4A69-A4E5-A3B4FD497548}" type="pres">
      <dgm:prSet presAssocID="{84C57275-969B-46D4-87C5-49C73F38C915}" presName="image8" presStyleCnt="0"/>
      <dgm:spPr/>
    </dgm:pt>
    <dgm:pt modelId="{414E8FEB-CED5-450A-94FE-5CEF11394175}" type="pres">
      <dgm:prSet presAssocID="{84C57275-969B-46D4-87C5-49C73F38C915}" presName="imageRepeatNode" presStyleLbl="alignAcc1" presStyleIdx="7" presStyleCnt="8"/>
      <dgm:spPr/>
      <dgm:t>
        <a:bodyPr/>
        <a:lstStyle/>
        <a:p>
          <a:endParaRPr lang="es-CL"/>
        </a:p>
      </dgm:t>
    </dgm:pt>
    <dgm:pt modelId="{19FD949C-FE42-4AFF-BFE5-40D8A50EEE67}" type="pres">
      <dgm:prSet presAssocID="{84C57275-969B-46D4-87C5-49C73F38C915}" presName="imageaccent8" presStyleCnt="0"/>
      <dgm:spPr/>
    </dgm:pt>
    <dgm:pt modelId="{A4B1A0AA-6C68-4D1D-ACB0-C62B2F1A5ED4}" type="pres">
      <dgm:prSet presAssocID="{84C57275-969B-46D4-87C5-49C73F38C915}" presName="accentRepeatNode" presStyleLbl="solidAlignAcc1" presStyleIdx="15" presStyleCnt="16"/>
      <dgm:spPr/>
    </dgm:pt>
  </dgm:ptLst>
  <dgm:cxnLst>
    <dgm:cxn modelId="{028946E8-50A6-40EE-973C-862CEB0820EA}" type="presOf" srcId="{2472F4C2-1F74-4CD7-8E33-78582B20687E}" destId="{7FB87CE9-AAE4-4FD4-B04D-3807386147A0}" srcOrd="0" destOrd="0" presId="urn:microsoft.com/office/officeart/2008/layout/HexagonCluster"/>
    <dgm:cxn modelId="{54F7C7FD-7462-440A-A659-B31CDEAC679B}" srcId="{92FE7BF5-2510-458E-898A-D9F24F8C66BA}" destId="{29CC2646-BB65-4141-8B82-BA96B371FB91}" srcOrd="5" destOrd="0" parTransId="{3268A3E1-3DC1-46B3-9E8A-D0630A171EE5}" sibTransId="{481EF4E2-CB90-461D-B662-5B2CD74BCEDB}"/>
    <dgm:cxn modelId="{549FE67A-24CF-4F6C-83DB-6A523AD1E1D0}" type="presOf" srcId="{3916DD51-C9F9-4E6D-986C-98257E868938}" destId="{1277869E-1DD5-46A9-B784-785CFDDAE589}" srcOrd="0" destOrd="0" presId="urn:microsoft.com/office/officeart/2008/layout/HexagonCluster"/>
    <dgm:cxn modelId="{0B490085-3C3D-478B-937D-C2FF2DF9F519}" type="presOf" srcId="{C698958F-E6FB-4896-84B7-147B1FE37F34}" destId="{2652C196-4C6E-4385-9C1E-E515B66BE057}" srcOrd="0" destOrd="0" presId="urn:microsoft.com/office/officeart/2008/layout/HexagonCluster"/>
    <dgm:cxn modelId="{E948F449-4E9E-4BA7-897B-279EACC9A57A}" type="presOf" srcId="{0281E648-492A-4C26-9666-8B9DAD597F26}" destId="{531F8B32-7B2C-4FFD-A1B3-B57261770778}" srcOrd="0" destOrd="0" presId="urn:microsoft.com/office/officeart/2008/layout/HexagonCluster"/>
    <dgm:cxn modelId="{6D0E6C8A-CE79-460E-BCF7-A4E84B5EE31B}" type="presOf" srcId="{D3E4FAFB-1E5E-4CF5-AF45-F68CA34AFBC2}" destId="{8469F3EF-046E-433B-AAA4-0EBF5223DB10}" srcOrd="0" destOrd="0" presId="urn:microsoft.com/office/officeart/2008/layout/HexagonCluster"/>
    <dgm:cxn modelId="{E2BCBDCF-D815-488B-96FB-6D6D6CD5282D}" type="presOf" srcId="{29CC2646-BB65-4141-8B82-BA96B371FB91}" destId="{D01ACF7C-1380-41B5-A468-A15C1F014B7F}" srcOrd="0" destOrd="0" presId="urn:microsoft.com/office/officeart/2008/layout/HexagonCluster"/>
    <dgm:cxn modelId="{6EE84451-F78B-4C03-8E34-0FF5F84EE728}" type="presOf" srcId="{E173C822-18B2-4E1C-BE68-B96F7FBB7CC1}" destId="{C258B2F5-F680-4565-8A20-2D1E1927B6CC}" srcOrd="0" destOrd="0" presId="urn:microsoft.com/office/officeart/2008/layout/HexagonCluster"/>
    <dgm:cxn modelId="{3B7CC82D-BDD6-44FD-BD4B-691463CC3225}" srcId="{92FE7BF5-2510-458E-898A-D9F24F8C66BA}" destId="{65644618-91A5-4EEC-8C90-44D130B99251}" srcOrd="7" destOrd="0" parTransId="{B0E75309-368D-4570-BA55-1223FFF7FEB2}" sibTransId="{84C57275-969B-46D4-87C5-49C73F38C915}"/>
    <dgm:cxn modelId="{842B933E-9B89-4397-A6CF-A607465F54D3}" srcId="{92FE7BF5-2510-458E-898A-D9F24F8C66BA}" destId="{2472F4C2-1F74-4CD7-8E33-78582B20687E}" srcOrd="3" destOrd="0" parTransId="{18523DEB-94CD-4B1A-BB80-15D20929783C}" sibTransId="{C698958F-E6FB-4896-84B7-147B1FE37F34}"/>
    <dgm:cxn modelId="{505A7926-BB7D-49B1-BCAA-06FEEC688182}" type="presOf" srcId="{700492AA-7839-4D4F-A229-29B0272C8579}" destId="{22F54F79-EC59-4D4C-A060-DCB64EB15CF1}" srcOrd="0" destOrd="0" presId="urn:microsoft.com/office/officeart/2008/layout/HexagonCluster"/>
    <dgm:cxn modelId="{A4B1A08C-C729-4684-8D8B-83D51D40500C}" srcId="{92FE7BF5-2510-458E-898A-D9F24F8C66BA}" destId="{B554A04D-825A-472E-BB1A-4681C3266995}" srcOrd="4" destOrd="0" parTransId="{03C037A1-9EBC-455D-9139-4ABDC5E3B502}" sibTransId="{1F28ECCD-3723-4845-B6B1-741397F3DDDB}"/>
    <dgm:cxn modelId="{FAF53E29-F515-400F-A2E9-B767633A6F71}" type="presOf" srcId="{D81B98BE-C26A-4C56-9099-12B9CBFCA862}" destId="{DCCE5FD2-3FCB-49D4-B7BE-C9825F7B3DFC}" srcOrd="0" destOrd="0" presId="urn:microsoft.com/office/officeart/2008/layout/HexagonCluster"/>
    <dgm:cxn modelId="{1B08DA70-1E1E-473E-B648-04FB412901B8}" type="presOf" srcId="{84C57275-969B-46D4-87C5-49C73F38C915}" destId="{414E8FEB-CED5-450A-94FE-5CEF11394175}" srcOrd="0" destOrd="0" presId="urn:microsoft.com/office/officeart/2008/layout/HexagonCluster"/>
    <dgm:cxn modelId="{9EDE9DE8-1D85-4BBC-8BB6-EDAB52FF7113}" type="presOf" srcId="{B554A04D-825A-472E-BB1A-4681C3266995}" destId="{012C7F6C-F3E3-49B7-AEEC-4FA444FE5CED}" srcOrd="0" destOrd="0" presId="urn:microsoft.com/office/officeart/2008/layout/HexagonCluster"/>
    <dgm:cxn modelId="{09796320-4CFD-4EE7-A539-788943E2FB4D}" type="presOf" srcId="{65644618-91A5-4EEC-8C90-44D130B99251}" destId="{A86804E4-22B2-4E3B-9348-6377537548FE}"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12DE0A8-1B7A-40F5-8080-398D67FD9372}" srcId="{92FE7BF5-2510-458E-898A-D9F24F8C66BA}" destId="{E173C822-18B2-4E1C-BE68-B96F7FBB7CC1}" srcOrd="6" destOrd="0" parTransId="{3A86286D-A5CA-4FE5-9E25-CC4D3710FA68}" sibTransId="{0780E0A8-35C8-4924-B749-D6C7800B2CC8}"/>
    <dgm:cxn modelId="{EED3CF7C-83C3-45E4-8996-2F3793443B05}" type="presOf" srcId="{F6B8337C-AA2A-4721-879E-243955754B75}" destId="{D22B91ED-E03D-4E42-B6B8-1C97DD075972}" srcOrd="0" destOrd="0" presId="urn:microsoft.com/office/officeart/2008/layout/HexagonCluster"/>
    <dgm:cxn modelId="{AE99F1FB-88BB-47CC-84CE-8890E673089F}" type="presOf" srcId="{481EF4E2-CB90-461D-B662-5B2CD74BCEDB}" destId="{E9E04591-5102-4223-B41B-BED57E0B34CF}" srcOrd="0" destOrd="0" presId="urn:microsoft.com/office/officeart/2008/layout/HexagonCluster"/>
    <dgm:cxn modelId="{C768A97F-B67A-462A-A533-3ECC711917BC}" srcId="{92FE7BF5-2510-458E-898A-D9F24F8C66BA}" destId="{700492AA-7839-4D4F-A229-29B0272C8579}" srcOrd="2" destOrd="0" parTransId="{D4059EF2-71EA-4639-87DC-D5C93EBADE94}" sibTransId="{0281E648-492A-4C26-9666-8B9DAD597F26}"/>
    <dgm:cxn modelId="{5FB0AD2A-7E00-47F8-BC36-EF2747C1C6E7}" srcId="{92FE7BF5-2510-458E-898A-D9F24F8C66BA}" destId="{3916DD51-C9F9-4E6D-986C-98257E868938}" srcOrd="1" destOrd="0" parTransId="{5D7FE171-969F-4777-8CF8-00D1401F7795}" sibTransId="{D81B98BE-C26A-4C56-9099-12B9CBFCA862}"/>
    <dgm:cxn modelId="{54D6781C-8186-482B-8397-EF609113BA79}" type="presOf" srcId="{92FE7BF5-2510-458E-898A-D9F24F8C66BA}" destId="{23ACC3E7-6594-4B46-B5F0-058082312944}" srcOrd="0" destOrd="0" presId="urn:microsoft.com/office/officeart/2008/layout/HexagonCluster"/>
    <dgm:cxn modelId="{7362CD3E-BF13-4696-ABC9-63FAF576A6B3}" type="presOf" srcId="{0780E0A8-35C8-4924-B749-D6C7800B2CC8}" destId="{601959BE-C72A-4DA7-A12C-C98F4C0F2405}" srcOrd="0" destOrd="0" presId="urn:microsoft.com/office/officeart/2008/layout/HexagonCluster"/>
    <dgm:cxn modelId="{CE937B3A-C445-4AA1-99A6-B546D3398CB4}" type="presOf" srcId="{1F28ECCD-3723-4845-B6B1-741397F3DDDB}" destId="{8297F38F-1909-4F6C-ACD6-017E29591978}" srcOrd="0" destOrd="0" presId="urn:microsoft.com/office/officeart/2008/layout/HexagonCluster"/>
    <dgm:cxn modelId="{34C0BE17-A347-4F48-A264-96681B3462F4}" type="presParOf" srcId="{23ACC3E7-6594-4B46-B5F0-058082312944}" destId="{53C31C2C-C24F-4ECE-A699-9F3C196133CF}" srcOrd="0" destOrd="0" presId="urn:microsoft.com/office/officeart/2008/layout/HexagonCluster"/>
    <dgm:cxn modelId="{B6B62DBD-4ACE-4023-8404-939485A679F3}" type="presParOf" srcId="{53C31C2C-C24F-4ECE-A699-9F3C196133CF}" destId="{8469F3EF-046E-433B-AAA4-0EBF5223DB10}" srcOrd="0" destOrd="0" presId="urn:microsoft.com/office/officeart/2008/layout/HexagonCluster"/>
    <dgm:cxn modelId="{67BF0107-D0ED-442B-9F4A-D1B3959A86D4}" type="presParOf" srcId="{23ACC3E7-6594-4B46-B5F0-058082312944}" destId="{A261ECDF-C7CA-4212-B339-B6C5D1875BE5}" srcOrd="1" destOrd="0" presId="urn:microsoft.com/office/officeart/2008/layout/HexagonCluster"/>
    <dgm:cxn modelId="{ADAAF763-9839-46DB-AA84-43A295D42DA8}" type="presParOf" srcId="{A261ECDF-C7CA-4212-B339-B6C5D1875BE5}" destId="{F2ED6F0D-DBDB-4967-AE5D-72A6E1ED38D3}" srcOrd="0" destOrd="0" presId="urn:microsoft.com/office/officeart/2008/layout/HexagonCluster"/>
    <dgm:cxn modelId="{91EF0CA1-FD83-4062-AEA6-8CA2CEAF1565}" type="presParOf" srcId="{23ACC3E7-6594-4B46-B5F0-058082312944}" destId="{8EA77716-BA0D-4CF2-8FEE-F4216AB0C3DF}" srcOrd="2" destOrd="0" presId="urn:microsoft.com/office/officeart/2008/layout/HexagonCluster"/>
    <dgm:cxn modelId="{372A5588-6096-444B-9166-CF9D0F6DC5F7}" type="presParOf" srcId="{8EA77716-BA0D-4CF2-8FEE-F4216AB0C3DF}" destId="{D22B91ED-E03D-4E42-B6B8-1C97DD075972}" srcOrd="0" destOrd="0" presId="urn:microsoft.com/office/officeart/2008/layout/HexagonCluster"/>
    <dgm:cxn modelId="{481E7526-D159-4D7D-A629-1BAE842C0C63}" type="presParOf" srcId="{23ACC3E7-6594-4B46-B5F0-058082312944}" destId="{C46DF2B5-E408-40CB-B8AE-695E0DBEE392}" srcOrd="3" destOrd="0" presId="urn:microsoft.com/office/officeart/2008/layout/HexagonCluster"/>
    <dgm:cxn modelId="{E3AAB5E3-B353-4D2D-A1A5-1D6310A65879}" type="presParOf" srcId="{C46DF2B5-E408-40CB-B8AE-695E0DBEE392}" destId="{D3EA6D1B-EDF2-45F6-B54A-BC8E1CFED038}" srcOrd="0" destOrd="0" presId="urn:microsoft.com/office/officeart/2008/layout/HexagonCluster"/>
    <dgm:cxn modelId="{6147543E-6240-46FE-B965-31C5247EF5A1}" type="presParOf" srcId="{23ACC3E7-6594-4B46-B5F0-058082312944}" destId="{4F337188-A91B-44C7-982C-6CFC3339403A}" srcOrd="4" destOrd="0" presId="urn:microsoft.com/office/officeart/2008/layout/HexagonCluster"/>
    <dgm:cxn modelId="{C7F19B3B-B668-42E9-8B50-272CB4D592AC}" type="presParOf" srcId="{4F337188-A91B-44C7-982C-6CFC3339403A}" destId="{1277869E-1DD5-46A9-B784-785CFDDAE589}" srcOrd="0" destOrd="0" presId="urn:microsoft.com/office/officeart/2008/layout/HexagonCluster"/>
    <dgm:cxn modelId="{2DED3CD5-886C-469E-8356-CB385A752C9C}" type="presParOf" srcId="{23ACC3E7-6594-4B46-B5F0-058082312944}" destId="{BA72FDF3-F749-45A1-89A1-8B9E702A1E16}" srcOrd="5" destOrd="0" presId="urn:microsoft.com/office/officeart/2008/layout/HexagonCluster"/>
    <dgm:cxn modelId="{47A35DA9-A7A5-4D7E-A1DA-6B32C963F70B}" type="presParOf" srcId="{BA72FDF3-F749-45A1-89A1-8B9E702A1E16}" destId="{A0922FBB-0B4C-46C8-A5C3-C85AAF3D3530}" srcOrd="0" destOrd="0" presId="urn:microsoft.com/office/officeart/2008/layout/HexagonCluster"/>
    <dgm:cxn modelId="{6353648C-98FD-4B30-93D8-364B80BDEFFA}" type="presParOf" srcId="{23ACC3E7-6594-4B46-B5F0-058082312944}" destId="{D99145F5-0EAA-47F3-85A7-4DBF858E413C}" srcOrd="6" destOrd="0" presId="urn:microsoft.com/office/officeart/2008/layout/HexagonCluster"/>
    <dgm:cxn modelId="{74F2736D-44D2-44BD-A03E-39719A7E4765}" type="presParOf" srcId="{D99145F5-0EAA-47F3-85A7-4DBF858E413C}" destId="{DCCE5FD2-3FCB-49D4-B7BE-C9825F7B3DFC}" srcOrd="0" destOrd="0" presId="urn:microsoft.com/office/officeart/2008/layout/HexagonCluster"/>
    <dgm:cxn modelId="{99887BF6-BFE6-4759-B708-ADE108C17B8A}" type="presParOf" srcId="{23ACC3E7-6594-4B46-B5F0-058082312944}" destId="{AB7C581B-2072-4A15-97B7-02EE73AC5D5C}" srcOrd="7" destOrd="0" presId="urn:microsoft.com/office/officeart/2008/layout/HexagonCluster"/>
    <dgm:cxn modelId="{3D7E0A10-0B9A-4B9A-BDA5-5333525ABD37}" type="presParOf" srcId="{AB7C581B-2072-4A15-97B7-02EE73AC5D5C}" destId="{347FE0C5-CEAF-4E18-B680-8DACB32B4731}" srcOrd="0" destOrd="0" presId="urn:microsoft.com/office/officeart/2008/layout/HexagonCluster"/>
    <dgm:cxn modelId="{A12B8AD5-C218-40FE-9F1A-FCE597AF6ED4}" type="presParOf" srcId="{23ACC3E7-6594-4B46-B5F0-058082312944}" destId="{77AE3EC5-990A-4F53-9A40-2A240AC41334}" srcOrd="8" destOrd="0" presId="urn:microsoft.com/office/officeart/2008/layout/HexagonCluster"/>
    <dgm:cxn modelId="{DDE0360A-3234-4B3E-A294-114060698C6C}" type="presParOf" srcId="{77AE3EC5-990A-4F53-9A40-2A240AC41334}" destId="{22F54F79-EC59-4D4C-A060-DCB64EB15CF1}" srcOrd="0" destOrd="0" presId="urn:microsoft.com/office/officeart/2008/layout/HexagonCluster"/>
    <dgm:cxn modelId="{E7998729-8091-4C4D-BF85-92D772D58FE5}" type="presParOf" srcId="{23ACC3E7-6594-4B46-B5F0-058082312944}" destId="{D7C5DE12-2EC3-41F4-A1BE-327D5BD831A4}" srcOrd="9" destOrd="0" presId="urn:microsoft.com/office/officeart/2008/layout/HexagonCluster"/>
    <dgm:cxn modelId="{F1BC8390-F885-4BCA-9297-3BDC345F138C}" type="presParOf" srcId="{D7C5DE12-2EC3-41F4-A1BE-327D5BD831A4}" destId="{71B49B8E-89AA-459F-843E-0F0BD81220AA}" srcOrd="0" destOrd="0" presId="urn:microsoft.com/office/officeart/2008/layout/HexagonCluster"/>
    <dgm:cxn modelId="{69DF21D4-F887-4BDF-9451-05F4F986EDD5}" type="presParOf" srcId="{23ACC3E7-6594-4B46-B5F0-058082312944}" destId="{97E14E07-BCFC-43F2-8338-56119910DF91}" srcOrd="10" destOrd="0" presId="urn:microsoft.com/office/officeart/2008/layout/HexagonCluster"/>
    <dgm:cxn modelId="{98EF99C7-300F-4550-893B-1AF4FCBB78F8}" type="presParOf" srcId="{97E14E07-BCFC-43F2-8338-56119910DF91}" destId="{531F8B32-7B2C-4FFD-A1B3-B57261770778}" srcOrd="0" destOrd="0" presId="urn:microsoft.com/office/officeart/2008/layout/HexagonCluster"/>
    <dgm:cxn modelId="{82221388-A96C-4245-82B8-9CEBFB7342B0}" type="presParOf" srcId="{23ACC3E7-6594-4B46-B5F0-058082312944}" destId="{7C9F28EF-6E01-4D21-A1E4-179DD6E8CB55}" srcOrd="11" destOrd="0" presId="urn:microsoft.com/office/officeart/2008/layout/HexagonCluster"/>
    <dgm:cxn modelId="{8F7F7437-4728-4825-A9A7-AA02B2A307E4}" type="presParOf" srcId="{7C9F28EF-6E01-4D21-A1E4-179DD6E8CB55}" destId="{A9D529A3-7D63-4EE1-AC3A-1CB41C3DD7E4}" srcOrd="0" destOrd="0" presId="urn:microsoft.com/office/officeart/2008/layout/HexagonCluster"/>
    <dgm:cxn modelId="{D09B043D-F1C9-47B2-84EE-1427DFCFCF97}" type="presParOf" srcId="{23ACC3E7-6594-4B46-B5F0-058082312944}" destId="{D5F22D77-34C6-41AB-A8DD-0E4647BE0FDD}" srcOrd="12" destOrd="0" presId="urn:microsoft.com/office/officeart/2008/layout/HexagonCluster"/>
    <dgm:cxn modelId="{5A617603-4C8F-48C5-9B40-F220069FD951}" type="presParOf" srcId="{D5F22D77-34C6-41AB-A8DD-0E4647BE0FDD}" destId="{7FB87CE9-AAE4-4FD4-B04D-3807386147A0}" srcOrd="0" destOrd="0" presId="urn:microsoft.com/office/officeart/2008/layout/HexagonCluster"/>
    <dgm:cxn modelId="{2DBDFF3A-BEF2-49B1-8589-504300633EB0}" type="presParOf" srcId="{23ACC3E7-6594-4B46-B5F0-058082312944}" destId="{F1B26025-BFCA-49CC-904B-6B85355E62E5}" srcOrd="13" destOrd="0" presId="urn:microsoft.com/office/officeart/2008/layout/HexagonCluster"/>
    <dgm:cxn modelId="{B7524DE1-3390-4D2E-824B-9D285BD52B40}" type="presParOf" srcId="{F1B26025-BFCA-49CC-904B-6B85355E62E5}" destId="{3A9E7B20-6127-44DC-9007-1E9215835B02}" srcOrd="0" destOrd="0" presId="urn:microsoft.com/office/officeart/2008/layout/HexagonCluster"/>
    <dgm:cxn modelId="{050106C5-2521-4DE9-ABEC-6744A0A89682}" type="presParOf" srcId="{23ACC3E7-6594-4B46-B5F0-058082312944}" destId="{FA69F7EE-76D5-4E3A-85FA-F73C3CC815EB}" srcOrd="14" destOrd="0" presId="urn:microsoft.com/office/officeart/2008/layout/HexagonCluster"/>
    <dgm:cxn modelId="{2A821B0F-FCFC-47CA-8AA3-5656622860FF}" type="presParOf" srcId="{FA69F7EE-76D5-4E3A-85FA-F73C3CC815EB}" destId="{2652C196-4C6E-4385-9C1E-E515B66BE057}" srcOrd="0" destOrd="0" presId="urn:microsoft.com/office/officeart/2008/layout/HexagonCluster"/>
    <dgm:cxn modelId="{CDAE59CC-ABB0-42F8-9E91-3081101D2993}" type="presParOf" srcId="{23ACC3E7-6594-4B46-B5F0-058082312944}" destId="{C82637DA-7CE0-40F8-9B96-431760BBC12C}" srcOrd="15" destOrd="0" presId="urn:microsoft.com/office/officeart/2008/layout/HexagonCluster"/>
    <dgm:cxn modelId="{82640E2A-D1BA-4AE9-98F1-86C57D0DF041}" type="presParOf" srcId="{C82637DA-7CE0-40F8-9B96-431760BBC12C}" destId="{6A3B02DF-430F-42E0-A598-F860DBA7C1B3}" srcOrd="0" destOrd="0" presId="urn:microsoft.com/office/officeart/2008/layout/HexagonCluster"/>
    <dgm:cxn modelId="{B921A431-944F-43D8-A801-A4087CD60A97}" type="presParOf" srcId="{23ACC3E7-6594-4B46-B5F0-058082312944}" destId="{A84D1D26-8201-4636-A9C2-C9C03B3DFD0A}" srcOrd="16" destOrd="0" presId="urn:microsoft.com/office/officeart/2008/layout/HexagonCluster"/>
    <dgm:cxn modelId="{8DF910A2-A7AB-44BD-AE15-0586778FD535}" type="presParOf" srcId="{A84D1D26-8201-4636-A9C2-C9C03B3DFD0A}" destId="{012C7F6C-F3E3-49B7-AEEC-4FA444FE5CED}" srcOrd="0" destOrd="0" presId="urn:microsoft.com/office/officeart/2008/layout/HexagonCluster"/>
    <dgm:cxn modelId="{836BB2CF-80B4-491F-BBA9-1A17AC20712C}" type="presParOf" srcId="{23ACC3E7-6594-4B46-B5F0-058082312944}" destId="{EE3F300D-BBB6-44C8-8A0C-830ED5F52FDF}" srcOrd="17" destOrd="0" presId="urn:microsoft.com/office/officeart/2008/layout/HexagonCluster"/>
    <dgm:cxn modelId="{1621B168-D032-41F5-A96A-EEA6CB0F6518}" type="presParOf" srcId="{EE3F300D-BBB6-44C8-8A0C-830ED5F52FDF}" destId="{5FAA8DD5-DE5E-421D-B8DB-B376FD1757D2}" srcOrd="0" destOrd="0" presId="urn:microsoft.com/office/officeart/2008/layout/HexagonCluster"/>
    <dgm:cxn modelId="{4316E5B2-2C45-4A44-853E-CFF994055EF4}" type="presParOf" srcId="{23ACC3E7-6594-4B46-B5F0-058082312944}" destId="{7C90BA5E-F9D7-4A4E-8928-35B79EAC0897}" srcOrd="18" destOrd="0" presId="urn:microsoft.com/office/officeart/2008/layout/HexagonCluster"/>
    <dgm:cxn modelId="{61CD50DA-0217-4AAE-9E21-F3A6DDADC4EA}" type="presParOf" srcId="{7C90BA5E-F9D7-4A4E-8928-35B79EAC0897}" destId="{8297F38F-1909-4F6C-ACD6-017E29591978}" srcOrd="0" destOrd="0" presId="urn:microsoft.com/office/officeart/2008/layout/HexagonCluster"/>
    <dgm:cxn modelId="{128FB33F-4B5F-43D1-B4A8-79180C1514D9}" type="presParOf" srcId="{23ACC3E7-6594-4B46-B5F0-058082312944}" destId="{C0703297-D6DE-4C21-BA7E-2D91C21286B3}" srcOrd="19" destOrd="0" presId="urn:microsoft.com/office/officeart/2008/layout/HexagonCluster"/>
    <dgm:cxn modelId="{A21B324E-9AF7-4699-9F3F-3D29733E5F58}" type="presParOf" srcId="{C0703297-D6DE-4C21-BA7E-2D91C21286B3}" destId="{A01041F1-564A-4F7F-A56C-6ACBAB6D04FC}" srcOrd="0" destOrd="0" presId="urn:microsoft.com/office/officeart/2008/layout/HexagonCluster"/>
    <dgm:cxn modelId="{EFF10571-DBAE-4D7A-9142-0B27ABD13CF1}" type="presParOf" srcId="{23ACC3E7-6594-4B46-B5F0-058082312944}" destId="{E9DDC5AB-9BD9-4DB5-9662-2714D8FD1866}" srcOrd="20" destOrd="0" presId="urn:microsoft.com/office/officeart/2008/layout/HexagonCluster"/>
    <dgm:cxn modelId="{E1DD3D5C-241C-43C7-83A0-89ACE5FC0955}" type="presParOf" srcId="{E9DDC5AB-9BD9-4DB5-9662-2714D8FD1866}" destId="{D01ACF7C-1380-41B5-A468-A15C1F014B7F}" srcOrd="0" destOrd="0" presId="urn:microsoft.com/office/officeart/2008/layout/HexagonCluster"/>
    <dgm:cxn modelId="{91B9AB16-D3FB-4701-9CDD-1653C47F188A}" type="presParOf" srcId="{23ACC3E7-6594-4B46-B5F0-058082312944}" destId="{9A1C1365-AA2B-4FCD-8F98-FB7D48473D6C}" srcOrd="21" destOrd="0" presId="urn:microsoft.com/office/officeart/2008/layout/HexagonCluster"/>
    <dgm:cxn modelId="{274F68F9-31BF-484B-86EF-E6545B5403FA}" type="presParOf" srcId="{9A1C1365-AA2B-4FCD-8F98-FB7D48473D6C}" destId="{CE339194-EAC4-4164-B5B1-C0567F63A0A9}" srcOrd="0" destOrd="0" presId="urn:microsoft.com/office/officeart/2008/layout/HexagonCluster"/>
    <dgm:cxn modelId="{ACB77D57-9DC5-4A61-B1F2-FC99F107444B}" type="presParOf" srcId="{23ACC3E7-6594-4B46-B5F0-058082312944}" destId="{79877CB0-FD2E-4600-BD66-944A97653D5B}" srcOrd="22" destOrd="0" presId="urn:microsoft.com/office/officeart/2008/layout/HexagonCluster"/>
    <dgm:cxn modelId="{1CA7E3B8-A293-45AF-9090-DC1958A6C4F8}" type="presParOf" srcId="{79877CB0-FD2E-4600-BD66-944A97653D5B}" destId="{E9E04591-5102-4223-B41B-BED57E0B34CF}" srcOrd="0" destOrd="0" presId="urn:microsoft.com/office/officeart/2008/layout/HexagonCluster"/>
    <dgm:cxn modelId="{CBDCF976-2252-4231-BBD0-B91B36FC9F51}" type="presParOf" srcId="{23ACC3E7-6594-4B46-B5F0-058082312944}" destId="{25D9D061-9AF9-4770-84B5-C9663443CB88}" srcOrd="23" destOrd="0" presId="urn:microsoft.com/office/officeart/2008/layout/HexagonCluster"/>
    <dgm:cxn modelId="{F59558A7-BEEF-4887-B616-B7015D77AA36}" type="presParOf" srcId="{25D9D061-9AF9-4770-84B5-C9663443CB88}" destId="{6061EC18-26AE-4789-8C8D-8CA54A93424D}" srcOrd="0" destOrd="0" presId="urn:microsoft.com/office/officeart/2008/layout/HexagonCluster"/>
    <dgm:cxn modelId="{58E3CF71-E029-465A-A102-8BCC0BB78727}" type="presParOf" srcId="{23ACC3E7-6594-4B46-B5F0-058082312944}" destId="{81934E86-4787-4B5F-8B68-3E94EA69D235}" srcOrd="24" destOrd="0" presId="urn:microsoft.com/office/officeart/2008/layout/HexagonCluster"/>
    <dgm:cxn modelId="{70F123BD-F3E1-4A00-8263-F625EF90E09D}" type="presParOf" srcId="{81934E86-4787-4B5F-8B68-3E94EA69D235}" destId="{C258B2F5-F680-4565-8A20-2D1E1927B6CC}" srcOrd="0" destOrd="0" presId="urn:microsoft.com/office/officeart/2008/layout/HexagonCluster"/>
    <dgm:cxn modelId="{8BDCA4CA-FE08-4B5A-8544-5EF6CF7B8E55}" type="presParOf" srcId="{23ACC3E7-6594-4B46-B5F0-058082312944}" destId="{215F548B-9988-4EFA-9B7D-F8687103AE7C}" srcOrd="25" destOrd="0" presId="urn:microsoft.com/office/officeart/2008/layout/HexagonCluster"/>
    <dgm:cxn modelId="{5A720BE9-9DC2-490D-A825-20A9A3286CA1}" type="presParOf" srcId="{215F548B-9988-4EFA-9B7D-F8687103AE7C}" destId="{C0A606F0-5059-4641-9655-C4F0431B2C32}" srcOrd="0" destOrd="0" presId="urn:microsoft.com/office/officeart/2008/layout/HexagonCluster"/>
    <dgm:cxn modelId="{DD38BBB1-1590-42FF-984C-45738C24FDAE}" type="presParOf" srcId="{23ACC3E7-6594-4B46-B5F0-058082312944}" destId="{839FB8CE-075A-4665-9A4D-9F91CC1B2B20}" srcOrd="26" destOrd="0" presId="urn:microsoft.com/office/officeart/2008/layout/HexagonCluster"/>
    <dgm:cxn modelId="{D7456317-9806-4471-9D97-CDE48C4ED9B7}" type="presParOf" srcId="{839FB8CE-075A-4665-9A4D-9F91CC1B2B20}" destId="{601959BE-C72A-4DA7-A12C-C98F4C0F2405}" srcOrd="0" destOrd="0" presId="urn:microsoft.com/office/officeart/2008/layout/HexagonCluster"/>
    <dgm:cxn modelId="{57DDDDB8-22D0-4C85-8580-24A308A021B0}" type="presParOf" srcId="{23ACC3E7-6594-4B46-B5F0-058082312944}" destId="{AD6F96EC-874E-4A6B-8C21-B526C522B431}" srcOrd="27" destOrd="0" presId="urn:microsoft.com/office/officeart/2008/layout/HexagonCluster"/>
    <dgm:cxn modelId="{FDCAE7C7-5120-40A1-85E5-4C984F04EE9B}" type="presParOf" srcId="{AD6F96EC-874E-4A6B-8C21-B526C522B431}" destId="{40B5A769-1C61-4B1C-B88B-BA6430FBBCB2}" srcOrd="0" destOrd="0" presId="urn:microsoft.com/office/officeart/2008/layout/HexagonCluster"/>
    <dgm:cxn modelId="{2784441E-92D8-4253-AF02-C5FAAD0DC18B}" type="presParOf" srcId="{23ACC3E7-6594-4B46-B5F0-058082312944}" destId="{2AFEE2BF-B60F-478B-8C7F-44B49547F3C1}" srcOrd="28" destOrd="0" presId="urn:microsoft.com/office/officeart/2008/layout/HexagonCluster"/>
    <dgm:cxn modelId="{6DC2A598-6733-47FF-9B35-39640103141C}" type="presParOf" srcId="{2AFEE2BF-B60F-478B-8C7F-44B49547F3C1}" destId="{A86804E4-22B2-4E3B-9348-6377537548FE}" srcOrd="0" destOrd="0" presId="urn:microsoft.com/office/officeart/2008/layout/HexagonCluster"/>
    <dgm:cxn modelId="{96E13A27-F75C-4AB7-B607-669E3C1831DA}" type="presParOf" srcId="{23ACC3E7-6594-4B46-B5F0-058082312944}" destId="{21D5ED68-792F-4327-835E-83D97585B460}" srcOrd="29" destOrd="0" presId="urn:microsoft.com/office/officeart/2008/layout/HexagonCluster"/>
    <dgm:cxn modelId="{F4CB6F7A-34F4-4DA2-8B9D-E77A9B254BDA}" type="presParOf" srcId="{21D5ED68-792F-4327-835E-83D97585B460}" destId="{E93D9CC8-7D9D-4796-9FAB-083C2563D580}" srcOrd="0" destOrd="0" presId="urn:microsoft.com/office/officeart/2008/layout/HexagonCluster"/>
    <dgm:cxn modelId="{20B35DDD-DDD6-4AE3-8B32-A7EF93B24D97}" type="presParOf" srcId="{23ACC3E7-6594-4B46-B5F0-058082312944}" destId="{F9929FAA-86A7-4A69-A4E5-A3B4FD497548}" srcOrd="30" destOrd="0" presId="urn:microsoft.com/office/officeart/2008/layout/HexagonCluster"/>
    <dgm:cxn modelId="{FF4FB223-AFF0-442B-84FE-D65886E0A4A9}" type="presParOf" srcId="{F9929FAA-86A7-4A69-A4E5-A3B4FD497548}" destId="{414E8FEB-CED5-450A-94FE-5CEF11394175}" srcOrd="0" destOrd="0" presId="urn:microsoft.com/office/officeart/2008/layout/HexagonCluster"/>
    <dgm:cxn modelId="{CC4AE0F7-1253-48B0-AB64-BDD5CD95B562}" type="presParOf" srcId="{23ACC3E7-6594-4B46-B5F0-058082312944}" destId="{19FD949C-FE42-4AFF-BFE5-40D8A50EEE67}" srcOrd="31" destOrd="0" presId="urn:microsoft.com/office/officeart/2008/layout/HexagonCluster"/>
    <dgm:cxn modelId="{D9206382-6583-4E2D-BF8F-4B2DB4516BEB}" type="presParOf" srcId="{19FD949C-FE42-4AFF-BFE5-40D8A50EEE67}" destId="{A4B1A0AA-6C68-4D1D-ACB0-C62B2F1A5ED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FE7BF5-2510-458E-898A-D9F24F8C66BA}" type="doc">
      <dgm:prSet loTypeId="urn:microsoft.com/office/officeart/2008/layout/HexagonCluster" loCatId="relationship" qsTypeId="urn:microsoft.com/office/officeart/2005/8/quickstyle/3d3" qsCatId="3D" csTypeId="urn:microsoft.com/office/officeart/2005/8/colors/colorful5" csCatId="colorful" phldr="1"/>
      <dgm:spPr/>
      <dgm:t>
        <a:bodyPr/>
        <a:lstStyle/>
        <a:p>
          <a:endParaRPr lang="es-CL"/>
        </a:p>
      </dgm:t>
    </dgm:pt>
    <dgm:pt modelId="{D3E4FAFB-1E5E-4CF5-AF45-F68CA34AFBC2}">
      <dgm:prSet phldrT="[Texto]"/>
      <dgm:spPr/>
      <dgm:t>
        <a:bodyPr/>
        <a:lstStyle/>
        <a:p>
          <a:r>
            <a:rPr lang="es-CL" dirty="0"/>
            <a:t>Puntos</a:t>
          </a:r>
          <a:r>
            <a:rPr lang="es-CL" baseline="0" dirty="0"/>
            <a:t> de prensa y cobertura </a:t>
          </a:r>
          <a:endParaRPr lang="es-CL" dirty="0"/>
        </a:p>
      </dgm:t>
    </dgm:pt>
    <dgm:pt modelId="{F48C57BD-64E6-43E9-84FE-6F2392F672DB}" type="parTrans" cxnId="{064ABD72-06BE-4217-8007-84A9F975F4A8}">
      <dgm:prSet/>
      <dgm:spPr/>
      <dgm:t>
        <a:bodyPr/>
        <a:lstStyle/>
        <a:p>
          <a:endParaRPr lang="es-CL"/>
        </a:p>
      </dgm:t>
    </dgm:pt>
    <dgm:pt modelId="{F6B8337C-AA2A-4721-879E-243955754B75}" type="sibTrans" cxnId="{064ABD72-06BE-4217-8007-84A9F975F4A8}">
      <dgm:prSet/>
      <dgm:spPr>
        <a:blipFill rotWithShape="1">
          <a:blip xmlns:r="http://schemas.openxmlformats.org/officeDocument/2006/relationships" r:embed="rId1"/>
          <a:stretch>
            <a:fillRect/>
          </a:stretch>
        </a:blipFill>
      </dgm:spPr>
      <dgm:t>
        <a:bodyPr/>
        <a:lstStyle/>
        <a:p>
          <a:endParaRPr lang="es-CL"/>
        </a:p>
      </dgm:t>
    </dgm:pt>
    <dgm:pt modelId="{700492AA-7839-4D4F-A229-29B0272C8579}">
      <dgm:prSet phldrT="[Texto]"/>
      <dgm:spPr/>
      <dgm:t>
        <a:bodyPr/>
        <a:lstStyle/>
        <a:p>
          <a:r>
            <a:rPr lang="es-CL" baseline="0" dirty="0"/>
            <a:t>Publicidad </a:t>
          </a:r>
        </a:p>
        <a:p>
          <a:r>
            <a:rPr lang="es-CL" baseline="0" dirty="0"/>
            <a:t>Televisiva y Radial </a:t>
          </a:r>
        </a:p>
      </dgm:t>
    </dgm:pt>
    <dgm:pt modelId="{D4059EF2-71EA-4639-87DC-D5C93EBADE94}" type="parTrans" cxnId="{C768A97F-B67A-462A-A533-3ECC711917BC}">
      <dgm:prSet/>
      <dgm:spPr/>
      <dgm:t>
        <a:bodyPr/>
        <a:lstStyle/>
        <a:p>
          <a:endParaRPr lang="es-CL"/>
        </a:p>
      </dgm:t>
    </dgm:pt>
    <dgm:pt modelId="{0281E648-492A-4C26-9666-8B9DAD597F26}" type="sibTrans" cxnId="{C768A97F-B67A-462A-A533-3ECC711917BC}">
      <dgm:prSet/>
      <dgm:spPr>
        <a:blipFill rotWithShape="1">
          <a:blip xmlns:r="http://schemas.openxmlformats.org/officeDocument/2006/relationships" r:embed="rId2"/>
          <a:stretch>
            <a:fillRect/>
          </a:stretch>
        </a:blipFill>
      </dgm:spPr>
      <dgm:t>
        <a:bodyPr/>
        <a:lstStyle/>
        <a:p>
          <a:endParaRPr lang="es-CL"/>
        </a:p>
      </dgm:t>
    </dgm:pt>
    <dgm:pt modelId="{2472F4C2-1F74-4CD7-8E33-78582B20687E}">
      <dgm:prSet phldrT="[Texto]"/>
      <dgm:spPr/>
      <dgm:t>
        <a:bodyPr/>
        <a:lstStyle/>
        <a:p>
          <a:r>
            <a:rPr lang="es-CL" dirty="0"/>
            <a:t>Folletería</a:t>
          </a:r>
        </a:p>
      </dgm:t>
    </dgm:pt>
    <dgm:pt modelId="{18523DEB-94CD-4B1A-BB80-15D20929783C}" type="parTrans" cxnId="{842B933E-9B89-4397-A6CF-A607465F54D3}">
      <dgm:prSet/>
      <dgm:spPr/>
      <dgm:t>
        <a:bodyPr/>
        <a:lstStyle/>
        <a:p>
          <a:endParaRPr lang="es-CL"/>
        </a:p>
      </dgm:t>
    </dgm:pt>
    <dgm:pt modelId="{C698958F-E6FB-4896-84B7-147B1FE37F34}" type="sibTrans" cxnId="{842B933E-9B89-4397-A6CF-A607465F54D3}">
      <dgm:prSet/>
      <dgm:spPr>
        <a:blipFill rotWithShape="1">
          <a:blip xmlns:r="http://schemas.openxmlformats.org/officeDocument/2006/relationships" r:embed="rId3"/>
          <a:stretch>
            <a:fillRect/>
          </a:stretch>
        </a:blipFill>
      </dgm:spPr>
      <dgm:t>
        <a:bodyPr/>
        <a:lstStyle/>
        <a:p>
          <a:endParaRPr lang="es-CL"/>
        </a:p>
      </dgm:t>
    </dgm:pt>
    <dgm:pt modelId="{E104274A-D843-4438-912A-C64F96F069C9}">
      <dgm:prSet phldrT="[Texto]"/>
      <dgm:spPr/>
      <dgm:t>
        <a:bodyPr/>
        <a:lstStyle/>
        <a:p>
          <a:r>
            <a:rPr lang="es-CL" dirty="0"/>
            <a:t>Salud Responde</a:t>
          </a:r>
        </a:p>
      </dgm:t>
    </dgm:pt>
    <dgm:pt modelId="{0B4EC188-997E-49FC-9952-38FB4F5A2BF5}" type="parTrans" cxnId="{5A03D417-9325-4942-AA1E-500C62D56CE7}">
      <dgm:prSet/>
      <dgm:spPr/>
      <dgm:t>
        <a:bodyPr/>
        <a:lstStyle/>
        <a:p>
          <a:endParaRPr lang="es-CL"/>
        </a:p>
      </dgm:t>
    </dgm:pt>
    <dgm:pt modelId="{A8B31FFF-3306-4FAF-958A-02B4E8C02950}" type="sibTrans" cxnId="{5A03D417-9325-4942-AA1E-500C62D56CE7}">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dgm:spPr>
      <dgm:t>
        <a:bodyPr/>
        <a:lstStyle/>
        <a:p>
          <a:endParaRPr lang="es-CL"/>
        </a:p>
      </dgm:t>
    </dgm:pt>
    <dgm:pt modelId="{23ACC3E7-6594-4B46-B5F0-058082312944}" type="pres">
      <dgm:prSet presAssocID="{92FE7BF5-2510-458E-898A-D9F24F8C66BA}" presName="Name0" presStyleCnt="0">
        <dgm:presLayoutVars>
          <dgm:chMax val="21"/>
          <dgm:chPref val="21"/>
        </dgm:presLayoutVars>
      </dgm:prSet>
      <dgm:spPr/>
      <dgm:t>
        <a:bodyPr/>
        <a:lstStyle/>
        <a:p>
          <a:endParaRPr lang="es-CL"/>
        </a:p>
      </dgm:t>
    </dgm:pt>
    <dgm:pt modelId="{53C31C2C-C24F-4ECE-A699-9F3C196133CF}" type="pres">
      <dgm:prSet presAssocID="{D3E4FAFB-1E5E-4CF5-AF45-F68CA34AFBC2}" presName="text1" presStyleCnt="0"/>
      <dgm:spPr/>
    </dgm:pt>
    <dgm:pt modelId="{8469F3EF-046E-433B-AAA4-0EBF5223DB10}" type="pres">
      <dgm:prSet presAssocID="{D3E4FAFB-1E5E-4CF5-AF45-F68CA34AFBC2}" presName="textRepeatNode" presStyleLbl="alignNode1" presStyleIdx="0" presStyleCnt="4">
        <dgm:presLayoutVars>
          <dgm:chMax val="0"/>
          <dgm:chPref val="0"/>
          <dgm:bulletEnabled val="1"/>
        </dgm:presLayoutVars>
      </dgm:prSet>
      <dgm:spPr/>
      <dgm:t>
        <a:bodyPr/>
        <a:lstStyle/>
        <a:p>
          <a:endParaRPr lang="es-CL"/>
        </a:p>
      </dgm:t>
    </dgm:pt>
    <dgm:pt modelId="{A261ECDF-C7CA-4212-B339-B6C5D1875BE5}" type="pres">
      <dgm:prSet presAssocID="{D3E4FAFB-1E5E-4CF5-AF45-F68CA34AFBC2}" presName="textaccent1" presStyleCnt="0"/>
      <dgm:spPr/>
    </dgm:pt>
    <dgm:pt modelId="{F2ED6F0D-DBDB-4967-AE5D-72A6E1ED38D3}" type="pres">
      <dgm:prSet presAssocID="{D3E4FAFB-1E5E-4CF5-AF45-F68CA34AFBC2}" presName="accentRepeatNode" presStyleLbl="solidAlignAcc1" presStyleIdx="0" presStyleCnt="8"/>
      <dgm:spPr/>
    </dgm:pt>
    <dgm:pt modelId="{8EA77716-BA0D-4CF2-8FEE-F4216AB0C3DF}" type="pres">
      <dgm:prSet presAssocID="{F6B8337C-AA2A-4721-879E-243955754B75}" presName="image1" presStyleCnt="0"/>
      <dgm:spPr/>
    </dgm:pt>
    <dgm:pt modelId="{D22B91ED-E03D-4E42-B6B8-1C97DD075972}" type="pres">
      <dgm:prSet presAssocID="{F6B8337C-AA2A-4721-879E-243955754B75}" presName="imageRepeatNode" presStyleLbl="alignAcc1" presStyleIdx="0" presStyleCnt="4"/>
      <dgm:spPr/>
      <dgm:t>
        <a:bodyPr/>
        <a:lstStyle/>
        <a:p>
          <a:endParaRPr lang="es-CL"/>
        </a:p>
      </dgm:t>
    </dgm:pt>
    <dgm:pt modelId="{C46DF2B5-E408-40CB-B8AE-695E0DBEE392}" type="pres">
      <dgm:prSet presAssocID="{F6B8337C-AA2A-4721-879E-243955754B75}" presName="imageaccent1" presStyleCnt="0"/>
      <dgm:spPr/>
    </dgm:pt>
    <dgm:pt modelId="{D3EA6D1B-EDF2-45F6-B54A-BC8E1CFED038}" type="pres">
      <dgm:prSet presAssocID="{F6B8337C-AA2A-4721-879E-243955754B75}" presName="accentRepeatNode" presStyleLbl="solidAlignAcc1" presStyleIdx="1" presStyleCnt="8"/>
      <dgm:spPr/>
    </dgm:pt>
    <dgm:pt modelId="{9EF50634-87EB-42B3-AEB3-A3009B68417B}" type="pres">
      <dgm:prSet presAssocID="{700492AA-7839-4D4F-A229-29B0272C8579}" presName="text2" presStyleCnt="0"/>
      <dgm:spPr/>
    </dgm:pt>
    <dgm:pt modelId="{22F54F79-EC59-4D4C-A060-DCB64EB15CF1}" type="pres">
      <dgm:prSet presAssocID="{700492AA-7839-4D4F-A229-29B0272C8579}" presName="textRepeatNode" presStyleLbl="alignNode1" presStyleIdx="1" presStyleCnt="4">
        <dgm:presLayoutVars>
          <dgm:chMax val="0"/>
          <dgm:chPref val="0"/>
          <dgm:bulletEnabled val="1"/>
        </dgm:presLayoutVars>
      </dgm:prSet>
      <dgm:spPr/>
      <dgm:t>
        <a:bodyPr/>
        <a:lstStyle/>
        <a:p>
          <a:endParaRPr lang="es-CL"/>
        </a:p>
      </dgm:t>
    </dgm:pt>
    <dgm:pt modelId="{3B2127A6-4762-438C-A17D-A8146B63F029}" type="pres">
      <dgm:prSet presAssocID="{700492AA-7839-4D4F-A229-29B0272C8579}" presName="textaccent2" presStyleCnt="0"/>
      <dgm:spPr/>
    </dgm:pt>
    <dgm:pt modelId="{71B49B8E-89AA-459F-843E-0F0BD81220AA}" type="pres">
      <dgm:prSet presAssocID="{700492AA-7839-4D4F-A229-29B0272C8579}" presName="accentRepeatNode" presStyleLbl="solidAlignAcc1" presStyleIdx="2" presStyleCnt="8"/>
      <dgm:spPr/>
    </dgm:pt>
    <dgm:pt modelId="{8037156A-9B3B-469E-9AD0-A5FB997E284A}" type="pres">
      <dgm:prSet presAssocID="{0281E648-492A-4C26-9666-8B9DAD597F26}" presName="image2" presStyleCnt="0"/>
      <dgm:spPr/>
    </dgm:pt>
    <dgm:pt modelId="{531F8B32-7B2C-4FFD-A1B3-B57261770778}" type="pres">
      <dgm:prSet presAssocID="{0281E648-492A-4C26-9666-8B9DAD597F26}" presName="imageRepeatNode" presStyleLbl="alignAcc1" presStyleIdx="1" presStyleCnt="4"/>
      <dgm:spPr/>
      <dgm:t>
        <a:bodyPr/>
        <a:lstStyle/>
        <a:p>
          <a:endParaRPr lang="es-CL"/>
        </a:p>
      </dgm:t>
    </dgm:pt>
    <dgm:pt modelId="{84351B70-B22D-4736-9085-6959F31608B0}" type="pres">
      <dgm:prSet presAssocID="{0281E648-492A-4C26-9666-8B9DAD597F26}" presName="imageaccent2" presStyleCnt="0"/>
      <dgm:spPr/>
    </dgm:pt>
    <dgm:pt modelId="{A9D529A3-7D63-4EE1-AC3A-1CB41C3DD7E4}" type="pres">
      <dgm:prSet presAssocID="{0281E648-492A-4C26-9666-8B9DAD597F26}" presName="accentRepeatNode" presStyleLbl="solidAlignAcc1" presStyleIdx="3" presStyleCnt="8"/>
      <dgm:spPr/>
    </dgm:pt>
    <dgm:pt modelId="{723D3167-7C85-4782-87F8-E6C08D3B66A5}" type="pres">
      <dgm:prSet presAssocID="{2472F4C2-1F74-4CD7-8E33-78582B20687E}" presName="text3" presStyleCnt="0"/>
      <dgm:spPr/>
    </dgm:pt>
    <dgm:pt modelId="{7FB87CE9-AAE4-4FD4-B04D-3807386147A0}" type="pres">
      <dgm:prSet presAssocID="{2472F4C2-1F74-4CD7-8E33-78582B20687E}" presName="textRepeatNode" presStyleLbl="alignNode1" presStyleIdx="2" presStyleCnt="4">
        <dgm:presLayoutVars>
          <dgm:chMax val="0"/>
          <dgm:chPref val="0"/>
          <dgm:bulletEnabled val="1"/>
        </dgm:presLayoutVars>
      </dgm:prSet>
      <dgm:spPr/>
      <dgm:t>
        <a:bodyPr/>
        <a:lstStyle/>
        <a:p>
          <a:endParaRPr lang="es-CL"/>
        </a:p>
      </dgm:t>
    </dgm:pt>
    <dgm:pt modelId="{181E94EA-454C-4CA9-8663-254A9B57B3D2}" type="pres">
      <dgm:prSet presAssocID="{2472F4C2-1F74-4CD7-8E33-78582B20687E}" presName="textaccent3" presStyleCnt="0"/>
      <dgm:spPr/>
    </dgm:pt>
    <dgm:pt modelId="{3A9E7B20-6127-44DC-9007-1E9215835B02}" type="pres">
      <dgm:prSet presAssocID="{2472F4C2-1F74-4CD7-8E33-78582B20687E}" presName="accentRepeatNode" presStyleLbl="solidAlignAcc1" presStyleIdx="4" presStyleCnt="8"/>
      <dgm:spPr/>
    </dgm:pt>
    <dgm:pt modelId="{425C9695-BE24-4426-AC0D-796EAE46D6CB}" type="pres">
      <dgm:prSet presAssocID="{C698958F-E6FB-4896-84B7-147B1FE37F34}" presName="image3" presStyleCnt="0"/>
      <dgm:spPr/>
    </dgm:pt>
    <dgm:pt modelId="{2652C196-4C6E-4385-9C1E-E515B66BE057}" type="pres">
      <dgm:prSet presAssocID="{C698958F-E6FB-4896-84B7-147B1FE37F34}" presName="imageRepeatNode" presStyleLbl="alignAcc1" presStyleIdx="2" presStyleCnt="4"/>
      <dgm:spPr/>
      <dgm:t>
        <a:bodyPr/>
        <a:lstStyle/>
        <a:p>
          <a:endParaRPr lang="es-CL"/>
        </a:p>
      </dgm:t>
    </dgm:pt>
    <dgm:pt modelId="{6A56E4C0-8528-47C7-8AFC-87708B6904A7}" type="pres">
      <dgm:prSet presAssocID="{C698958F-E6FB-4896-84B7-147B1FE37F34}" presName="imageaccent3" presStyleCnt="0"/>
      <dgm:spPr/>
    </dgm:pt>
    <dgm:pt modelId="{6A3B02DF-430F-42E0-A598-F860DBA7C1B3}" type="pres">
      <dgm:prSet presAssocID="{C698958F-E6FB-4896-84B7-147B1FE37F34}" presName="accentRepeatNode" presStyleLbl="solidAlignAcc1" presStyleIdx="5" presStyleCnt="8"/>
      <dgm:spPr/>
    </dgm:pt>
    <dgm:pt modelId="{9E297C3C-8480-40ED-92B6-FB0CBF785908}" type="pres">
      <dgm:prSet presAssocID="{E104274A-D843-4438-912A-C64F96F069C9}" presName="text4" presStyleCnt="0"/>
      <dgm:spPr/>
    </dgm:pt>
    <dgm:pt modelId="{0D8381D3-5739-4543-95DF-06FB0D982060}" type="pres">
      <dgm:prSet presAssocID="{E104274A-D843-4438-912A-C64F96F069C9}" presName="textRepeatNode" presStyleLbl="alignNode1" presStyleIdx="3" presStyleCnt="4">
        <dgm:presLayoutVars>
          <dgm:chMax val="0"/>
          <dgm:chPref val="0"/>
          <dgm:bulletEnabled val="1"/>
        </dgm:presLayoutVars>
      </dgm:prSet>
      <dgm:spPr/>
      <dgm:t>
        <a:bodyPr/>
        <a:lstStyle/>
        <a:p>
          <a:endParaRPr lang="es-CL"/>
        </a:p>
      </dgm:t>
    </dgm:pt>
    <dgm:pt modelId="{D3EBBF4E-8EBD-4A4C-A265-BB8F5DB48AAE}" type="pres">
      <dgm:prSet presAssocID="{E104274A-D843-4438-912A-C64F96F069C9}" presName="textaccent4" presStyleCnt="0"/>
      <dgm:spPr/>
    </dgm:pt>
    <dgm:pt modelId="{D40B1D05-605F-4469-B23C-A6A1CEA75687}" type="pres">
      <dgm:prSet presAssocID="{E104274A-D843-4438-912A-C64F96F069C9}" presName="accentRepeatNode" presStyleLbl="solidAlignAcc1" presStyleIdx="6" presStyleCnt="8"/>
      <dgm:spPr/>
    </dgm:pt>
    <dgm:pt modelId="{42B4BCFB-C08E-471E-8010-DFDF2C3BAB33}" type="pres">
      <dgm:prSet presAssocID="{A8B31FFF-3306-4FAF-958A-02B4E8C02950}" presName="image4" presStyleCnt="0"/>
      <dgm:spPr/>
    </dgm:pt>
    <dgm:pt modelId="{8F545072-E208-40A9-BD88-406A943E116D}" type="pres">
      <dgm:prSet presAssocID="{A8B31FFF-3306-4FAF-958A-02B4E8C02950}" presName="imageRepeatNode" presStyleLbl="alignAcc1" presStyleIdx="3" presStyleCnt="4"/>
      <dgm:spPr/>
      <dgm:t>
        <a:bodyPr/>
        <a:lstStyle/>
        <a:p>
          <a:endParaRPr lang="es-CL"/>
        </a:p>
      </dgm:t>
    </dgm:pt>
    <dgm:pt modelId="{14C329E9-42CF-4FB3-8853-3EA4F7A01513}" type="pres">
      <dgm:prSet presAssocID="{A8B31FFF-3306-4FAF-958A-02B4E8C02950}" presName="imageaccent4" presStyleCnt="0"/>
      <dgm:spPr/>
    </dgm:pt>
    <dgm:pt modelId="{2DF55D59-CBF7-4BF6-8C59-D6E1B4580389}" type="pres">
      <dgm:prSet presAssocID="{A8B31FFF-3306-4FAF-958A-02B4E8C02950}" presName="accentRepeatNode" presStyleLbl="solidAlignAcc1" presStyleIdx="7" presStyleCnt="8"/>
      <dgm:spPr/>
    </dgm:pt>
  </dgm:ptLst>
  <dgm:cxnLst>
    <dgm:cxn modelId="{C82E3AB7-A4B4-4E75-8E5A-DBA6F6A6E7EB}" type="presOf" srcId="{F6B8337C-AA2A-4721-879E-243955754B75}" destId="{D22B91ED-E03D-4E42-B6B8-1C97DD075972}" srcOrd="0" destOrd="0" presId="urn:microsoft.com/office/officeart/2008/layout/HexagonCluster"/>
    <dgm:cxn modelId="{96736218-BD97-45FD-82E2-0C4615CCF447}" type="presOf" srcId="{A8B31FFF-3306-4FAF-958A-02B4E8C02950}" destId="{8F545072-E208-40A9-BD88-406A943E116D}" srcOrd="0" destOrd="0" presId="urn:microsoft.com/office/officeart/2008/layout/HexagonCluster"/>
    <dgm:cxn modelId="{064ABD72-06BE-4217-8007-84A9F975F4A8}" srcId="{92FE7BF5-2510-458E-898A-D9F24F8C66BA}" destId="{D3E4FAFB-1E5E-4CF5-AF45-F68CA34AFBC2}" srcOrd="0" destOrd="0" parTransId="{F48C57BD-64E6-43E9-84FE-6F2392F672DB}" sibTransId="{F6B8337C-AA2A-4721-879E-243955754B75}"/>
    <dgm:cxn modelId="{C768A97F-B67A-462A-A533-3ECC711917BC}" srcId="{92FE7BF5-2510-458E-898A-D9F24F8C66BA}" destId="{700492AA-7839-4D4F-A229-29B0272C8579}" srcOrd="1" destOrd="0" parTransId="{D4059EF2-71EA-4639-87DC-D5C93EBADE94}" sibTransId="{0281E648-492A-4C26-9666-8B9DAD597F26}"/>
    <dgm:cxn modelId="{AF93E2D9-4985-4E01-9550-8F11BE866EBF}" type="presOf" srcId="{92FE7BF5-2510-458E-898A-D9F24F8C66BA}" destId="{23ACC3E7-6594-4B46-B5F0-058082312944}" srcOrd="0" destOrd="0" presId="urn:microsoft.com/office/officeart/2008/layout/HexagonCluster"/>
    <dgm:cxn modelId="{5A03D417-9325-4942-AA1E-500C62D56CE7}" srcId="{92FE7BF5-2510-458E-898A-D9F24F8C66BA}" destId="{E104274A-D843-4438-912A-C64F96F069C9}" srcOrd="3" destOrd="0" parTransId="{0B4EC188-997E-49FC-9952-38FB4F5A2BF5}" sibTransId="{A8B31FFF-3306-4FAF-958A-02B4E8C02950}"/>
    <dgm:cxn modelId="{C58CB7CA-56FC-4E41-BAF6-58841D09BD80}" type="presOf" srcId="{D3E4FAFB-1E5E-4CF5-AF45-F68CA34AFBC2}" destId="{8469F3EF-046E-433B-AAA4-0EBF5223DB10}" srcOrd="0" destOrd="0" presId="urn:microsoft.com/office/officeart/2008/layout/HexagonCluster"/>
    <dgm:cxn modelId="{842B933E-9B89-4397-A6CF-A607465F54D3}" srcId="{92FE7BF5-2510-458E-898A-D9F24F8C66BA}" destId="{2472F4C2-1F74-4CD7-8E33-78582B20687E}" srcOrd="2" destOrd="0" parTransId="{18523DEB-94CD-4B1A-BB80-15D20929783C}" sibTransId="{C698958F-E6FB-4896-84B7-147B1FE37F34}"/>
    <dgm:cxn modelId="{063439D0-E3F6-4A07-9A9E-96781DBDF4F7}" type="presOf" srcId="{E104274A-D843-4438-912A-C64F96F069C9}" destId="{0D8381D3-5739-4543-95DF-06FB0D982060}" srcOrd="0" destOrd="0" presId="urn:microsoft.com/office/officeart/2008/layout/HexagonCluster"/>
    <dgm:cxn modelId="{991D0F16-2850-4E3F-A4C3-15E444A973CC}" type="presOf" srcId="{2472F4C2-1F74-4CD7-8E33-78582B20687E}" destId="{7FB87CE9-AAE4-4FD4-B04D-3807386147A0}" srcOrd="0" destOrd="0" presId="urn:microsoft.com/office/officeart/2008/layout/HexagonCluster"/>
    <dgm:cxn modelId="{FF87E778-7308-4DFA-BC5F-4E4EEBCDBCF2}" type="presOf" srcId="{0281E648-492A-4C26-9666-8B9DAD597F26}" destId="{531F8B32-7B2C-4FFD-A1B3-B57261770778}" srcOrd="0" destOrd="0" presId="urn:microsoft.com/office/officeart/2008/layout/HexagonCluster"/>
    <dgm:cxn modelId="{7082C709-856B-4B9B-8BEE-BAA1FE94E1D4}" type="presOf" srcId="{700492AA-7839-4D4F-A229-29B0272C8579}" destId="{22F54F79-EC59-4D4C-A060-DCB64EB15CF1}" srcOrd="0" destOrd="0" presId="urn:microsoft.com/office/officeart/2008/layout/HexagonCluster"/>
    <dgm:cxn modelId="{F18413CE-F3BA-4510-8DC4-0B7BC744623C}" type="presOf" srcId="{C698958F-E6FB-4896-84B7-147B1FE37F34}" destId="{2652C196-4C6E-4385-9C1E-E515B66BE057}" srcOrd="0" destOrd="0" presId="urn:microsoft.com/office/officeart/2008/layout/HexagonCluster"/>
    <dgm:cxn modelId="{6F8CA48C-2F26-4D76-BF59-AB60072EC521}" type="presParOf" srcId="{23ACC3E7-6594-4B46-B5F0-058082312944}" destId="{53C31C2C-C24F-4ECE-A699-9F3C196133CF}" srcOrd="0" destOrd="0" presId="urn:microsoft.com/office/officeart/2008/layout/HexagonCluster"/>
    <dgm:cxn modelId="{49B79D5E-CB5A-4440-842D-8968ABBDC9C2}" type="presParOf" srcId="{53C31C2C-C24F-4ECE-A699-9F3C196133CF}" destId="{8469F3EF-046E-433B-AAA4-0EBF5223DB10}" srcOrd="0" destOrd="0" presId="urn:microsoft.com/office/officeart/2008/layout/HexagonCluster"/>
    <dgm:cxn modelId="{F0322BCE-1EB6-417B-A6F7-FFBD2ED0B0C5}" type="presParOf" srcId="{23ACC3E7-6594-4B46-B5F0-058082312944}" destId="{A261ECDF-C7CA-4212-B339-B6C5D1875BE5}" srcOrd="1" destOrd="0" presId="urn:microsoft.com/office/officeart/2008/layout/HexagonCluster"/>
    <dgm:cxn modelId="{671B7137-50DF-43C1-A678-0974AF68D16C}" type="presParOf" srcId="{A261ECDF-C7CA-4212-B339-B6C5D1875BE5}" destId="{F2ED6F0D-DBDB-4967-AE5D-72A6E1ED38D3}" srcOrd="0" destOrd="0" presId="urn:microsoft.com/office/officeart/2008/layout/HexagonCluster"/>
    <dgm:cxn modelId="{6183CB0C-965D-4494-A8DC-EC0B839C46A8}" type="presParOf" srcId="{23ACC3E7-6594-4B46-B5F0-058082312944}" destId="{8EA77716-BA0D-4CF2-8FEE-F4216AB0C3DF}" srcOrd="2" destOrd="0" presId="urn:microsoft.com/office/officeart/2008/layout/HexagonCluster"/>
    <dgm:cxn modelId="{BEB72495-4D50-4C2D-B01E-B0F62631896A}" type="presParOf" srcId="{8EA77716-BA0D-4CF2-8FEE-F4216AB0C3DF}" destId="{D22B91ED-E03D-4E42-B6B8-1C97DD075972}" srcOrd="0" destOrd="0" presId="urn:microsoft.com/office/officeart/2008/layout/HexagonCluster"/>
    <dgm:cxn modelId="{CBB56BFD-39E0-42CE-B2AB-C17FEAA67186}" type="presParOf" srcId="{23ACC3E7-6594-4B46-B5F0-058082312944}" destId="{C46DF2B5-E408-40CB-B8AE-695E0DBEE392}" srcOrd="3" destOrd="0" presId="urn:microsoft.com/office/officeart/2008/layout/HexagonCluster"/>
    <dgm:cxn modelId="{8B3D003E-5D41-4B1B-A97D-181424D36907}" type="presParOf" srcId="{C46DF2B5-E408-40CB-B8AE-695E0DBEE392}" destId="{D3EA6D1B-EDF2-45F6-B54A-BC8E1CFED038}" srcOrd="0" destOrd="0" presId="urn:microsoft.com/office/officeart/2008/layout/HexagonCluster"/>
    <dgm:cxn modelId="{728DF0E9-BF8A-46CC-81B6-FE6EBA8E9DE2}" type="presParOf" srcId="{23ACC3E7-6594-4B46-B5F0-058082312944}" destId="{9EF50634-87EB-42B3-AEB3-A3009B68417B}" srcOrd="4" destOrd="0" presId="urn:microsoft.com/office/officeart/2008/layout/HexagonCluster"/>
    <dgm:cxn modelId="{C434BBB3-904F-4400-B86F-6DE9C1054873}" type="presParOf" srcId="{9EF50634-87EB-42B3-AEB3-A3009B68417B}" destId="{22F54F79-EC59-4D4C-A060-DCB64EB15CF1}" srcOrd="0" destOrd="0" presId="urn:microsoft.com/office/officeart/2008/layout/HexagonCluster"/>
    <dgm:cxn modelId="{9D29444D-4A08-4C54-8A24-74AF52F2ACD8}" type="presParOf" srcId="{23ACC3E7-6594-4B46-B5F0-058082312944}" destId="{3B2127A6-4762-438C-A17D-A8146B63F029}" srcOrd="5" destOrd="0" presId="urn:microsoft.com/office/officeart/2008/layout/HexagonCluster"/>
    <dgm:cxn modelId="{C31CF89A-B625-4891-AD21-10065C4A1FC9}" type="presParOf" srcId="{3B2127A6-4762-438C-A17D-A8146B63F029}" destId="{71B49B8E-89AA-459F-843E-0F0BD81220AA}" srcOrd="0" destOrd="0" presId="urn:microsoft.com/office/officeart/2008/layout/HexagonCluster"/>
    <dgm:cxn modelId="{ED59D79E-9624-430E-A71F-62F00F693D70}" type="presParOf" srcId="{23ACC3E7-6594-4B46-B5F0-058082312944}" destId="{8037156A-9B3B-469E-9AD0-A5FB997E284A}" srcOrd="6" destOrd="0" presId="urn:microsoft.com/office/officeart/2008/layout/HexagonCluster"/>
    <dgm:cxn modelId="{23646144-1971-42D8-A82C-4D3ACA25B688}" type="presParOf" srcId="{8037156A-9B3B-469E-9AD0-A5FB997E284A}" destId="{531F8B32-7B2C-4FFD-A1B3-B57261770778}" srcOrd="0" destOrd="0" presId="urn:microsoft.com/office/officeart/2008/layout/HexagonCluster"/>
    <dgm:cxn modelId="{F2ABBD3C-5493-40B5-8F41-3FB4B9B2013A}" type="presParOf" srcId="{23ACC3E7-6594-4B46-B5F0-058082312944}" destId="{84351B70-B22D-4736-9085-6959F31608B0}" srcOrd="7" destOrd="0" presId="urn:microsoft.com/office/officeart/2008/layout/HexagonCluster"/>
    <dgm:cxn modelId="{B2143F60-D7B8-4B65-BAF7-4A76D29C6615}" type="presParOf" srcId="{84351B70-B22D-4736-9085-6959F31608B0}" destId="{A9D529A3-7D63-4EE1-AC3A-1CB41C3DD7E4}" srcOrd="0" destOrd="0" presId="urn:microsoft.com/office/officeart/2008/layout/HexagonCluster"/>
    <dgm:cxn modelId="{DCB43B5E-24F3-4ADC-88C4-B19F1B9C0866}" type="presParOf" srcId="{23ACC3E7-6594-4B46-B5F0-058082312944}" destId="{723D3167-7C85-4782-87F8-E6C08D3B66A5}" srcOrd="8" destOrd="0" presId="urn:microsoft.com/office/officeart/2008/layout/HexagonCluster"/>
    <dgm:cxn modelId="{64275E42-5C6D-476E-81A9-E64FCD28B0C1}" type="presParOf" srcId="{723D3167-7C85-4782-87F8-E6C08D3B66A5}" destId="{7FB87CE9-AAE4-4FD4-B04D-3807386147A0}" srcOrd="0" destOrd="0" presId="urn:microsoft.com/office/officeart/2008/layout/HexagonCluster"/>
    <dgm:cxn modelId="{7E169097-1DA4-481B-BEBD-5AB45E2E4A63}" type="presParOf" srcId="{23ACC3E7-6594-4B46-B5F0-058082312944}" destId="{181E94EA-454C-4CA9-8663-254A9B57B3D2}" srcOrd="9" destOrd="0" presId="urn:microsoft.com/office/officeart/2008/layout/HexagonCluster"/>
    <dgm:cxn modelId="{D3EC7ED4-5145-4692-9614-8D1636D5D157}" type="presParOf" srcId="{181E94EA-454C-4CA9-8663-254A9B57B3D2}" destId="{3A9E7B20-6127-44DC-9007-1E9215835B02}" srcOrd="0" destOrd="0" presId="urn:microsoft.com/office/officeart/2008/layout/HexagonCluster"/>
    <dgm:cxn modelId="{1F1F6B46-6691-4692-99DC-2E020296E6E1}" type="presParOf" srcId="{23ACC3E7-6594-4B46-B5F0-058082312944}" destId="{425C9695-BE24-4426-AC0D-796EAE46D6CB}" srcOrd="10" destOrd="0" presId="urn:microsoft.com/office/officeart/2008/layout/HexagonCluster"/>
    <dgm:cxn modelId="{8F7CD6FD-D9F7-4E8B-B621-BEB46A5CEDBB}" type="presParOf" srcId="{425C9695-BE24-4426-AC0D-796EAE46D6CB}" destId="{2652C196-4C6E-4385-9C1E-E515B66BE057}" srcOrd="0" destOrd="0" presId="urn:microsoft.com/office/officeart/2008/layout/HexagonCluster"/>
    <dgm:cxn modelId="{9A1D08E2-B280-446A-BA63-3CDCA3A18BE5}" type="presParOf" srcId="{23ACC3E7-6594-4B46-B5F0-058082312944}" destId="{6A56E4C0-8528-47C7-8AFC-87708B6904A7}" srcOrd="11" destOrd="0" presId="urn:microsoft.com/office/officeart/2008/layout/HexagonCluster"/>
    <dgm:cxn modelId="{8F16EEBD-698A-4539-9DB3-248F799C68CF}" type="presParOf" srcId="{6A56E4C0-8528-47C7-8AFC-87708B6904A7}" destId="{6A3B02DF-430F-42E0-A598-F860DBA7C1B3}" srcOrd="0" destOrd="0" presId="urn:microsoft.com/office/officeart/2008/layout/HexagonCluster"/>
    <dgm:cxn modelId="{38F3EF62-280F-44D5-8D03-23D33D80859E}" type="presParOf" srcId="{23ACC3E7-6594-4B46-B5F0-058082312944}" destId="{9E297C3C-8480-40ED-92B6-FB0CBF785908}" srcOrd="12" destOrd="0" presId="urn:microsoft.com/office/officeart/2008/layout/HexagonCluster"/>
    <dgm:cxn modelId="{4407F222-53EF-47D1-BB3C-653E71D2595A}" type="presParOf" srcId="{9E297C3C-8480-40ED-92B6-FB0CBF785908}" destId="{0D8381D3-5739-4543-95DF-06FB0D982060}" srcOrd="0" destOrd="0" presId="urn:microsoft.com/office/officeart/2008/layout/HexagonCluster"/>
    <dgm:cxn modelId="{F5FB7218-305B-4B59-B019-09CC719DCD95}" type="presParOf" srcId="{23ACC3E7-6594-4B46-B5F0-058082312944}" destId="{D3EBBF4E-8EBD-4A4C-A265-BB8F5DB48AAE}" srcOrd="13" destOrd="0" presId="urn:microsoft.com/office/officeart/2008/layout/HexagonCluster"/>
    <dgm:cxn modelId="{C9503FC4-297A-4AE1-A29D-27ECCEAFD5D7}" type="presParOf" srcId="{D3EBBF4E-8EBD-4A4C-A265-BB8F5DB48AAE}" destId="{D40B1D05-605F-4469-B23C-A6A1CEA75687}" srcOrd="0" destOrd="0" presId="urn:microsoft.com/office/officeart/2008/layout/HexagonCluster"/>
    <dgm:cxn modelId="{3F7EC1D5-196B-4BAF-8322-AB956C30C7AE}" type="presParOf" srcId="{23ACC3E7-6594-4B46-B5F0-058082312944}" destId="{42B4BCFB-C08E-471E-8010-DFDF2C3BAB33}" srcOrd="14" destOrd="0" presId="urn:microsoft.com/office/officeart/2008/layout/HexagonCluster"/>
    <dgm:cxn modelId="{DBE8B6F0-E705-4CD9-BD42-0E3C0DF3C247}" type="presParOf" srcId="{42B4BCFB-C08E-471E-8010-DFDF2C3BAB33}" destId="{8F545072-E208-40A9-BD88-406A943E116D}" srcOrd="0" destOrd="0" presId="urn:microsoft.com/office/officeart/2008/layout/HexagonCluster"/>
    <dgm:cxn modelId="{A1ECB3AF-82F7-49B4-B2F8-EFAD65AFE3B2}" type="presParOf" srcId="{23ACC3E7-6594-4B46-B5F0-058082312944}" destId="{14C329E9-42CF-4FB3-8853-3EA4F7A01513}" srcOrd="15" destOrd="0" presId="urn:microsoft.com/office/officeart/2008/layout/HexagonCluster"/>
    <dgm:cxn modelId="{79447339-A4AC-4790-94B4-5BB1BB3D7808}" type="presParOf" srcId="{14C329E9-42CF-4FB3-8853-3EA4F7A01513}" destId="{2DF55D59-CBF7-4BF6-8C59-D6E1B4580389}"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3591188" y="3492673"/>
          <a:ext cx="2467104" cy="2127074"/>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Centros de vigilancia APS </a:t>
          </a:r>
        </a:p>
      </dsp:txBody>
      <dsp:txXfrm>
        <a:off x="3974036" y="3822755"/>
        <a:ext cx="1701408" cy="1466910"/>
      </dsp:txXfrm>
    </dsp:sp>
    <dsp:sp modelId="{F2ED6F0D-DBDB-4967-AE5D-72A6E1ED38D3}">
      <dsp:nvSpPr>
        <dsp:cNvPr id="0" name=""/>
        <dsp:cNvSpPr/>
      </dsp:nvSpPr>
      <dsp:spPr>
        <a:xfrm>
          <a:off x="3655280"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1482296" y="2350178"/>
          <a:ext cx="2467104" cy="2127074"/>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3161859" y="419626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5693055" y="2324889"/>
          <a:ext cx="2467104" cy="2127074"/>
        </a:xfrm>
        <a:prstGeom prst="hexagon">
          <a:avLst>
            <a:gd name="adj" fmla="val 25000"/>
            <a:gd name="vf" fmla="val 115470"/>
          </a:avLst>
        </a:prstGeom>
        <a:solidFill>
          <a:schemeClr val="accent5">
            <a:hueOff val="3005351"/>
            <a:satOff val="-13190"/>
            <a:lumOff val="39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baseline="0" dirty="0"/>
            <a:t>Vigilancia en Centros de Alta Complejidad</a:t>
          </a:r>
        </a:p>
      </dsp:txBody>
      <dsp:txXfrm>
        <a:off x="6075903" y="2654971"/>
        <a:ext cx="1701408" cy="1466910"/>
      </dsp:txXfrm>
    </dsp:sp>
    <dsp:sp modelId="{71B49B8E-89AA-459F-843E-0F0BD81220AA}">
      <dsp:nvSpPr>
        <dsp:cNvPr id="0" name=""/>
        <dsp:cNvSpPr/>
      </dsp:nvSpPr>
      <dsp:spPr>
        <a:xfrm>
          <a:off x="7379642" y="4168729"/>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7794923" y="3492673"/>
          <a:ext cx="2467104" cy="2127074"/>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7859015" y="4431733"/>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3591188" y="1162163"/>
          <a:ext cx="2467104" cy="2127074"/>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26670" rIns="0" bIns="26670" numCol="1" spcCol="1270" anchor="ctr" anchorCtr="0">
          <a:noAutofit/>
        </a:bodyPr>
        <a:lstStyle/>
        <a:p>
          <a:pPr lvl="0" algn="ctr" defTabSz="933450">
            <a:lnSpc>
              <a:spcPct val="90000"/>
            </a:lnSpc>
            <a:spcBef>
              <a:spcPct val="0"/>
            </a:spcBef>
            <a:spcAft>
              <a:spcPct val="35000"/>
            </a:spcAft>
          </a:pPr>
          <a:r>
            <a:rPr lang="es-CL" sz="2100" kern="1200" dirty="0"/>
            <a:t>Vigilancia</a:t>
          </a:r>
          <a:r>
            <a:rPr lang="es-CL" sz="2100" kern="1200" baseline="0" dirty="0"/>
            <a:t> Epidemiológica </a:t>
          </a:r>
          <a:endParaRPr lang="es-CL" sz="2100" kern="1200" dirty="0"/>
        </a:p>
      </dsp:txBody>
      <dsp:txXfrm>
        <a:off x="3974036" y="1492245"/>
        <a:ext cx="1701408" cy="1466910"/>
      </dsp:txXfrm>
    </dsp:sp>
    <dsp:sp modelId="{3A9E7B20-6127-44DC-9007-1E9215835B02}">
      <dsp:nvSpPr>
        <dsp:cNvPr id="0" name=""/>
        <dsp:cNvSpPr/>
      </dsp:nvSpPr>
      <dsp:spPr>
        <a:xfrm>
          <a:off x="5263727" y="1208245"/>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5693055" y="0"/>
          <a:ext cx="2467104" cy="2127074"/>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5765927" y="934002"/>
          <a:ext cx="288853" cy="248954"/>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1952178" y="2520113"/>
          <a:ext cx="1766876" cy="1516655"/>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Habilitación y Complejización de camas</a:t>
          </a:r>
        </a:p>
      </dsp:txBody>
      <dsp:txXfrm>
        <a:off x="2225806" y="2754990"/>
        <a:ext cx="1219620" cy="1046901"/>
      </dsp:txXfrm>
    </dsp:sp>
    <dsp:sp modelId="{F2ED6F0D-DBDB-4967-AE5D-72A6E1ED38D3}">
      <dsp:nvSpPr>
        <dsp:cNvPr id="0" name=""/>
        <dsp:cNvSpPr/>
      </dsp:nvSpPr>
      <dsp:spPr>
        <a:xfrm>
          <a:off x="1994609" y="319845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432273" y="1681795"/>
          <a:ext cx="1766876" cy="151665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1642104" y="2997185"/>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1277869E-1DD5-46A9-B784-785CFDDAE589}">
      <dsp:nvSpPr>
        <dsp:cNvPr id="0" name=""/>
        <dsp:cNvSpPr/>
      </dsp:nvSpPr>
      <dsp:spPr>
        <a:xfrm>
          <a:off x="3472083" y="1677208"/>
          <a:ext cx="1766876" cy="1516655"/>
        </a:xfrm>
        <a:prstGeom prst="hexagon">
          <a:avLst>
            <a:gd name="adj" fmla="val 25000"/>
            <a:gd name="vf" fmla="val 115470"/>
          </a:avLst>
        </a:prstGeom>
        <a:solidFill>
          <a:schemeClr val="accent5">
            <a:hueOff val="858672"/>
            <a:satOff val="-3769"/>
            <a:lumOff val="11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Refuerzo en UEH</a:t>
          </a:r>
        </a:p>
      </dsp:txBody>
      <dsp:txXfrm>
        <a:off x="3745711" y="1912085"/>
        <a:ext cx="1219620" cy="1046901"/>
      </dsp:txXfrm>
    </dsp:sp>
    <dsp:sp modelId="{A0922FBB-0B4C-46C8-A5C3-C85AAF3D3530}">
      <dsp:nvSpPr>
        <dsp:cNvPr id="0" name=""/>
        <dsp:cNvSpPr/>
      </dsp:nvSpPr>
      <dsp:spPr>
        <a:xfrm>
          <a:off x="4688442" y="2989158"/>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CCE5FD2-3FCB-49D4-B7BE-C9825F7B3DFC}">
      <dsp:nvSpPr>
        <dsp:cNvPr id="0" name=""/>
        <dsp:cNvSpPr/>
      </dsp:nvSpPr>
      <dsp:spPr>
        <a:xfrm>
          <a:off x="4993076" y="2517246"/>
          <a:ext cx="1766876" cy="1516655"/>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47FE0C5-CEAF-4E18-B680-8DACB32B4731}">
      <dsp:nvSpPr>
        <dsp:cNvPr id="0" name=""/>
        <dsp:cNvSpPr/>
      </dsp:nvSpPr>
      <dsp:spPr>
        <a:xfrm>
          <a:off x="5035507" y="319214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1952178" y="843478"/>
          <a:ext cx="1766876" cy="1516655"/>
        </a:xfrm>
        <a:prstGeom prst="hexagon">
          <a:avLst>
            <a:gd name="adj" fmla="val 25000"/>
            <a:gd name="vf" fmla="val 115470"/>
          </a:avLst>
        </a:prstGeom>
        <a:solidFill>
          <a:schemeClr val="accent5">
            <a:hueOff val="1717344"/>
            <a:satOff val="-7537"/>
            <a:lumOff val="224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Hospitalización Domiciliaria</a:t>
          </a:r>
        </a:p>
      </dsp:txBody>
      <dsp:txXfrm>
        <a:off x="2225806" y="1078355"/>
        <a:ext cx="1219620" cy="1046901"/>
      </dsp:txXfrm>
    </dsp:sp>
    <dsp:sp modelId="{71B49B8E-89AA-459F-843E-0F0BD81220AA}">
      <dsp:nvSpPr>
        <dsp:cNvPr id="0" name=""/>
        <dsp:cNvSpPr/>
      </dsp:nvSpPr>
      <dsp:spPr>
        <a:xfrm>
          <a:off x="3154393" y="86412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3472083" y="0"/>
          <a:ext cx="1766876" cy="151665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7000" r="-37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3523218" y="67203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4993076" y="840037"/>
          <a:ext cx="1766876" cy="1516655"/>
        </a:xfrm>
        <a:prstGeom prst="hexagon">
          <a:avLst>
            <a:gd name="adj" fmla="val 25000"/>
            <a:gd name="vf" fmla="val 115470"/>
          </a:avLst>
        </a:prstGeom>
        <a:solidFill>
          <a:schemeClr val="accent5">
            <a:hueOff val="2576015"/>
            <a:satOff val="-11306"/>
            <a:lumOff val="336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Refuerzo en Gestión de camas y Gestión de egresos</a:t>
          </a:r>
        </a:p>
      </dsp:txBody>
      <dsp:txXfrm>
        <a:off x="5266704" y="1074914"/>
        <a:ext cx="1219620" cy="1046901"/>
      </dsp:txXfrm>
    </dsp:sp>
    <dsp:sp modelId="{3A9E7B20-6127-44DC-9007-1E9215835B02}">
      <dsp:nvSpPr>
        <dsp:cNvPr id="0" name=""/>
        <dsp:cNvSpPr/>
      </dsp:nvSpPr>
      <dsp:spPr>
        <a:xfrm>
          <a:off x="6520597" y="1512067"/>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6512981" y="1692690"/>
          <a:ext cx="1766876" cy="1516655"/>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6856782" y="17202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12C7F6C-F3E3-49B7-AEEC-4FA444FE5CED}">
      <dsp:nvSpPr>
        <dsp:cNvPr id="0" name=""/>
        <dsp:cNvSpPr/>
      </dsp:nvSpPr>
      <dsp:spPr>
        <a:xfrm>
          <a:off x="6512981" y="16055"/>
          <a:ext cx="1766876" cy="1516655"/>
        </a:xfrm>
        <a:prstGeom prst="hexagon">
          <a:avLst>
            <a:gd name="adj" fmla="val 25000"/>
            <a:gd name="vf" fmla="val 115470"/>
          </a:avLst>
        </a:prstGeom>
        <a:solidFill>
          <a:schemeClr val="accent5">
            <a:hueOff val="3434687"/>
            <a:satOff val="-15074"/>
            <a:lumOff val="448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Laboratorios Clínicos de Vigilancia</a:t>
          </a:r>
        </a:p>
      </dsp:txBody>
      <dsp:txXfrm>
        <a:off x="6786609" y="250932"/>
        <a:ext cx="1219620" cy="1046901"/>
      </dsp:txXfrm>
    </dsp:sp>
    <dsp:sp modelId="{5FAA8DD5-DE5E-421D-B8DB-B376FD1757D2}">
      <dsp:nvSpPr>
        <dsp:cNvPr id="0" name=""/>
        <dsp:cNvSpPr/>
      </dsp:nvSpPr>
      <dsp:spPr>
        <a:xfrm>
          <a:off x="8040502" y="6961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297F38F-1909-4F6C-ACD6-017E29591978}">
      <dsp:nvSpPr>
        <dsp:cNvPr id="0" name=""/>
        <dsp:cNvSpPr/>
      </dsp:nvSpPr>
      <dsp:spPr>
        <a:xfrm>
          <a:off x="8032886" y="862400"/>
          <a:ext cx="1766876" cy="1516655"/>
        </a:xfrm>
        <a:prstGeom prst="hexagon">
          <a:avLst>
            <a:gd name="adj" fmla="val 25000"/>
            <a:gd name="vf" fmla="val 11547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01041F1-564A-4F7F-A56C-6ACBAB6D04FC}">
      <dsp:nvSpPr>
        <dsp:cNvPr id="0" name=""/>
        <dsp:cNvSpPr/>
      </dsp:nvSpPr>
      <dsp:spPr>
        <a:xfrm>
          <a:off x="8385391" y="896231"/>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01ACF7C-1380-41B5-A468-A15C1F014B7F}">
      <dsp:nvSpPr>
        <dsp:cNvPr id="0" name=""/>
        <dsp:cNvSpPr/>
      </dsp:nvSpPr>
      <dsp:spPr>
        <a:xfrm>
          <a:off x="8032886" y="2536741"/>
          <a:ext cx="1766876" cy="1516655"/>
        </a:xfrm>
        <a:prstGeom prst="hexagon">
          <a:avLst>
            <a:gd name="adj" fmla="val 25000"/>
            <a:gd name="vf" fmla="val 115470"/>
          </a:avLst>
        </a:prstGeom>
        <a:solidFill>
          <a:schemeClr val="accent5">
            <a:hueOff val="4293359"/>
            <a:satOff val="-18843"/>
            <a:lumOff val="560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Orientadores en salas de UEH</a:t>
          </a:r>
        </a:p>
      </dsp:txBody>
      <dsp:txXfrm>
        <a:off x="8306514" y="2771618"/>
        <a:ext cx="1219620" cy="1046901"/>
      </dsp:txXfrm>
    </dsp:sp>
    <dsp:sp modelId="{CE339194-EAC4-4164-B5B1-C0567F63A0A9}">
      <dsp:nvSpPr>
        <dsp:cNvPr id="0" name=""/>
        <dsp:cNvSpPr/>
      </dsp:nvSpPr>
      <dsp:spPr>
        <a:xfrm>
          <a:off x="8383215" y="3865320"/>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E9E04591-5102-4223-B41B-BED57E0B34CF}">
      <dsp:nvSpPr>
        <dsp:cNvPr id="0" name=""/>
        <dsp:cNvSpPr/>
      </dsp:nvSpPr>
      <dsp:spPr>
        <a:xfrm>
          <a:off x="6512981" y="3367031"/>
          <a:ext cx="1766876" cy="1516655"/>
        </a:xfrm>
        <a:prstGeom prst="hexagon">
          <a:avLst>
            <a:gd name="adj" fmla="val 25000"/>
            <a:gd name="vf" fmla="val 11547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061EC18-26AE-4789-8C8D-8CA54A93424D}">
      <dsp:nvSpPr>
        <dsp:cNvPr id="0" name=""/>
        <dsp:cNvSpPr/>
      </dsp:nvSpPr>
      <dsp:spPr>
        <a:xfrm>
          <a:off x="8055734" y="4032754"/>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C258B2F5-F680-4565-8A20-2D1E1927B6CC}">
      <dsp:nvSpPr>
        <dsp:cNvPr id="0" name=""/>
        <dsp:cNvSpPr/>
      </dsp:nvSpPr>
      <dsp:spPr>
        <a:xfrm>
          <a:off x="3470995" y="3357857"/>
          <a:ext cx="1766876" cy="1516655"/>
        </a:xfrm>
        <a:prstGeom prst="hexagon">
          <a:avLst>
            <a:gd name="adj" fmla="val 25000"/>
            <a:gd name="vf" fmla="val 115470"/>
          </a:avLst>
        </a:prstGeom>
        <a:solidFill>
          <a:schemeClr val="accent5">
            <a:hueOff val="5152031"/>
            <a:satOff val="-22611"/>
            <a:lumOff val="67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Centros de Alertas Temprana SAMU</a:t>
          </a:r>
        </a:p>
      </dsp:txBody>
      <dsp:txXfrm>
        <a:off x="3744623" y="3592734"/>
        <a:ext cx="1219620" cy="1046901"/>
      </dsp:txXfrm>
    </dsp:sp>
    <dsp:sp modelId="{C0A606F0-5059-4641-9655-C4F0431B2C32}">
      <dsp:nvSpPr>
        <dsp:cNvPr id="0" name=""/>
        <dsp:cNvSpPr/>
      </dsp:nvSpPr>
      <dsp:spPr>
        <a:xfrm>
          <a:off x="3522130" y="4029887"/>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01959BE-C72A-4DA7-A12C-C98F4C0F2405}">
      <dsp:nvSpPr>
        <dsp:cNvPr id="0" name=""/>
        <dsp:cNvSpPr/>
      </dsp:nvSpPr>
      <dsp:spPr>
        <a:xfrm>
          <a:off x="1951090" y="4200762"/>
          <a:ext cx="1766876" cy="1516655"/>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41000" r="-4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0B5A769-1C61-4B1C-B88B-BA6430FBBCB2}">
      <dsp:nvSpPr>
        <dsp:cNvPr id="0" name=""/>
        <dsp:cNvSpPr/>
      </dsp:nvSpPr>
      <dsp:spPr>
        <a:xfrm>
          <a:off x="3153305" y="4221978"/>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86804E4-22B2-4E3B-9348-6377537548FE}">
      <dsp:nvSpPr>
        <dsp:cNvPr id="0" name=""/>
        <dsp:cNvSpPr/>
      </dsp:nvSpPr>
      <dsp:spPr>
        <a:xfrm>
          <a:off x="9545175" y="3386527"/>
          <a:ext cx="1766876" cy="1516655"/>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L" sz="1400" kern="1200" dirty="0"/>
            <a:t>Gestión Fármacos</a:t>
          </a:r>
        </a:p>
      </dsp:txBody>
      <dsp:txXfrm>
        <a:off x="9818803" y="3621404"/>
        <a:ext cx="1219620" cy="1046901"/>
      </dsp:txXfrm>
    </dsp:sp>
    <dsp:sp modelId="{E93D9CC8-7D9D-4796-9FAB-083C2563D580}">
      <dsp:nvSpPr>
        <dsp:cNvPr id="0" name=""/>
        <dsp:cNvSpPr/>
      </dsp:nvSpPr>
      <dsp:spPr>
        <a:xfrm>
          <a:off x="9895504" y="4715106"/>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414E8FEB-CED5-450A-94FE-5CEF11394175}">
      <dsp:nvSpPr>
        <dsp:cNvPr id="0" name=""/>
        <dsp:cNvSpPr/>
      </dsp:nvSpPr>
      <dsp:spPr>
        <a:xfrm>
          <a:off x="8025270" y="4217390"/>
          <a:ext cx="1766876" cy="1516655"/>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4B1A0AA-6C68-4D1D-ACB0-C62B2F1A5ED4}">
      <dsp:nvSpPr>
        <dsp:cNvPr id="0" name=""/>
        <dsp:cNvSpPr/>
      </dsp:nvSpPr>
      <dsp:spPr>
        <a:xfrm>
          <a:off x="9568023" y="4883113"/>
          <a:ext cx="205627" cy="177755"/>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9F3EF-046E-433B-AAA4-0EBF5223DB10}">
      <dsp:nvSpPr>
        <dsp:cNvPr id="0" name=""/>
        <dsp:cNvSpPr/>
      </dsp:nvSpPr>
      <dsp:spPr>
        <a:xfrm>
          <a:off x="2465515" y="3545381"/>
          <a:ext cx="2516462" cy="2160092"/>
        </a:xfrm>
        <a:prstGeom prst="hexagon">
          <a:avLst>
            <a:gd name="adj" fmla="val 25000"/>
            <a:gd name="vf" fmla="val 11547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Puntos</a:t>
          </a:r>
          <a:r>
            <a:rPr lang="es-CL" sz="2900" kern="1200" baseline="0" dirty="0"/>
            <a:t> de prensa y cobertura </a:t>
          </a:r>
          <a:endParaRPr lang="es-CL" sz="2900" kern="1200" dirty="0"/>
        </a:p>
      </dsp:txBody>
      <dsp:txXfrm>
        <a:off x="2855228" y="3879904"/>
        <a:ext cx="1737036" cy="1491046"/>
      </dsp:txXfrm>
    </dsp:sp>
    <dsp:sp modelId="{F2ED6F0D-DBDB-4967-AE5D-72A6E1ED38D3}">
      <dsp:nvSpPr>
        <dsp:cNvPr id="0" name=""/>
        <dsp:cNvSpPr/>
      </dsp:nvSpPr>
      <dsp:spPr>
        <a:xfrm>
          <a:off x="2544224" y="4499907"/>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22B91ED-E03D-4E42-B6B8-1C97DD075972}">
      <dsp:nvSpPr>
        <dsp:cNvPr id="0" name=""/>
        <dsp:cNvSpPr/>
      </dsp:nvSpPr>
      <dsp:spPr>
        <a:xfrm>
          <a:off x="329294" y="2371194"/>
          <a:ext cx="2516462" cy="2160092"/>
        </a:xfrm>
        <a:prstGeom prst="hexagon">
          <a:avLst>
            <a:gd name="adj" fmla="val 25000"/>
            <a:gd name="vf" fmla="val 115470"/>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D3EA6D1B-EDF2-45F6-B54A-BC8E1CFED038}">
      <dsp:nvSpPr>
        <dsp:cNvPr id="0" name=""/>
        <dsp:cNvSpPr/>
      </dsp:nvSpPr>
      <dsp:spPr>
        <a:xfrm>
          <a:off x="2033172" y="4231750"/>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2F54F79-EC59-4D4C-A060-DCB64EB15CF1}">
      <dsp:nvSpPr>
        <dsp:cNvPr id="0" name=""/>
        <dsp:cNvSpPr/>
      </dsp:nvSpPr>
      <dsp:spPr>
        <a:xfrm>
          <a:off x="4599520" y="2354649"/>
          <a:ext cx="2516462" cy="2160092"/>
        </a:xfrm>
        <a:prstGeom prst="hexagon">
          <a:avLst>
            <a:gd name="adj" fmla="val 25000"/>
            <a:gd name="vf" fmla="val 115470"/>
          </a:avLst>
        </a:prstGeom>
        <a:solidFill>
          <a:schemeClr val="accent5">
            <a:hueOff val="2003568"/>
            <a:satOff val="-8793"/>
            <a:lumOff val="26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baseline="0" dirty="0"/>
            <a:t>Publicidad </a:t>
          </a:r>
        </a:p>
        <a:p>
          <a:pPr lvl="0" algn="ctr" defTabSz="1289050">
            <a:lnSpc>
              <a:spcPct val="90000"/>
            </a:lnSpc>
            <a:spcBef>
              <a:spcPct val="0"/>
            </a:spcBef>
            <a:spcAft>
              <a:spcPct val="35000"/>
            </a:spcAft>
          </a:pPr>
          <a:r>
            <a:rPr lang="es-CL" sz="2900" kern="1200" baseline="0" dirty="0"/>
            <a:t>Televisiva y Radial </a:t>
          </a:r>
        </a:p>
      </dsp:txBody>
      <dsp:txXfrm>
        <a:off x="4989233" y="2689172"/>
        <a:ext cx="1737036" cy="1491046"/>
      </dsp:txXfrm>
    </dsp:sp>
    <dsp:sp modelId="{71B49B8E-89AA-459F-843E-0F0BD81220AA}">
      <dsp:nvSpPr>
        <dsp:cNvPr id="0" name=""/>
        <dsp:cNvSpPr/>
      </dsp:nvSpPr>
      <dsp:spPr>
        <a:xfrm>
          <a:off x="6323351" y="4212922"/>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531F8B32-7B2C-4FFD-A1B3-B57261770778}">
      <dsp:nvSpPr>
        <dsp:cNvPr id="0" name=""/>
        <dsp:cNvSpPr/>
      </dsp:nvSpPr>
      <dsp:spPr>
        <a:xfrm>
          <a:off x="6744609" y="3541958"/>
          <a:ext cx="2516462" cy="2160092"/>
        </a:xfrm>
        <a:prstGeom prst="hexagon">
          <a:avLst>
            <a:gd name="adj" fmla="val 25000"/>
            <a:gd name="vf" fmla="val 115470"/>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A9D529A3-7D63-4EE1-AC3A-1CB41C3DD7E4}">
      <dsp:nvSpPr>
        <dsp:cNvPr id="0" name=""/>
        <dsp:cNvSpPr/>
      </dsp:nvSpPr>
      <dsp:spPr>
        <a:xfrm>
          <a:off x="6802255" y="4509606"/>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7FB87CE9-AAE4-4FD4-B04D-3807386147A0}">
      <dsp:nvSpPr>
        <dsp:cNvPr id="0" name=""/>
        <dsp:cNvSpPr/>
      </dsp:nvSpPr>
      <dsp:spPr>
        <a:xfrm>
          <a:off x="2465515" y="1190732"/>
          <a:ext cx="2516462" cy="2160092"/>
        </a:xfrm>
        <a:prstGeom prst="hexagon">
          <a:avLst>
            <a:gd name="adj" fmla="val 25000"/>
            <a:gd name="vf" fmla="val 115470"/>
          </a:avLst>
        </a:prstGeom>
        <a:solidFill>
          <a:schemeClr val="accent5">
            <a:hueOff val="4007135"/>
            <a:satOff val="-17587"/>
            <a:lumOff val="522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Folletería</a:t>
          </a:r>
        </a:p>
      </dsp:txBody>
      <dsp:txXfrm>
        <a:off x="2855228" y="1525255"/>
        <a:ext cx="1737036" cy="1491046"/>
      </dsp:txXfrm>
    </dsp:sp>
    <dsp:sp modelId="{3A9E7B20-6127-44DC-9007-1E9215835B02}">
      <dsp:nvSpPr>
        <dsp:cNvPr id="0" name=""/>
        <dsp:cNvSpPr/>
      </dsp:nvSpPr>
      <dsp:spPr>
        <a:xfrm>
          <a:off x="4178262" y="1235235"/>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652C196-4C6E-4385-9C1E-E515B66BE057}">
      <dsp:nvSpPr>
        <dsp:cNvPr id="0" name=""/>
        <dsp:cNvSpPr/>
      </dsp:nvSpPr>
      <dsp:spPr>
        <a:xfrm>
          <a:off x="4599520" y="0"/>
          <a:ext cx="2516462" cy="2160092"/>
        </a:xfrm>
        <a:prstGeom prst="hexagon">
          <a:avLst>
            <a:gd name="adj" fmla="val 25000"/>
            <a:gd name="vf" fmla="val 115470"/>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6A3B02DF-430F-42E0-A598-F860DBA7C1B3}">
      <dsp:nvSpPr>
        <dsp:cNvPr id="0" name=""/>
        <dsp:cNvSpPr/>
      </dsp:nvSpPr>
      <dsp:spPr>
        <a:xfrm>
          <a:off x="4657165" y="957378"/>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0D8381D3-5739-4543-95DF-06FB0D982060}">
      <dsp:nvSpPr>
        <dsp:cNvPr id="0" name=""/>
        <dsp:cNvSpPr/>
      </dsp:nvSpPr>
      <dsp:spPr>
        <a:xfrm>
          <a:off x="6744609" y="1187309"/>
          <a:ext cx="2516462" cy="2160092"/>
        </a:xfrm>
        <a:prstGeom prst="hexagon">
          <a:avLst>
            <a:gd name="adj" fmla="val 25000"/>
            <a:gd name="vf" fmla="val 115470"/>
          </a:avLst>
        </a:prstGeom>
        <a:solidFill>
          <a:schemeClr val="accent5">
            <a:hueOff val="6010703"/>
            <a:satOff val="-26380"/>
            <a:lumOff val="78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36830" rIns="0" bIns="36830" numCol="1" spcCol="1270" anchor="ctr" anchorCtr="0">
          <a:noAutofit/>
        </a:bodyPr>
        <a:lstStyle/>
        <a:p>
          <a:pPr lvl="0" algn="ctr" defTabSz="1289050">
            <a:lnSpc>
              <a:spcPct val="90000"/>
            </a:lnSpc>
            <a:spcBef>
              <a:spcPct val="0"/>
            </a:spcBef>
            <a:spcAft>
              <a:spcPct val="35000"/>
            </a:spcAft>
          </a:pPr>
          <a:r>
            <a:rPr lang="es-CL" sz="2900" kern="1200" dirty="0"/>
            <a:t>Salud Responde</a:t>
          </a:r>
        </a:p>
      </dsp:txBody>
      <dsp:txXfrm>
        <a:off x="7134322" y="1521832"/>
        <a:ext cx="1737036" cy="1491046"/>
      </dsp:txXfrm>
    </dsp:sp>
    <dsp:sp modelId="{D40B1D05-605F-4469-B23C-A6A1CEA75687}">
      <dsp:nvSpPr>
        <dsp:cNvPr id="0" name=""/>
        <dsp:cNvSpPr/>
      </dsp:nvSpPr>
      <dsp:spPr>
        <a:xfrm>
          <a:off x="8908545" y="2140693"/>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F545072-E208-40A9-BD88-406A943E116D}">
      <dsp:nvSpPr>
        <dsp:cNvPr id="0" name=""/>
        <dsp:cNvSpPr/>
      </dsp:nvSpPr>
      <dsp:spPr>
        <a:xfrm>
          <a:off x="8898568" y="2374618"/>
          <a:ext cx="2516462" cy="2160092"/>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1000" r="-4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2DF55D59-CBF7-4BF6-8C59-D6E1B4580389}">
      <dsp:nvSpPr>
        <dsp:cNvPr id="0" name=""/>
        <dsp:cNvSpPr/>
      </dsp:nvSpPr>
      <dsp:spPr>
        <a:xfrm>
          <a:off x="9406295" y="2412844"/>
          <a:ext cx="293772" cy="253323"/>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270C14-EE0C-4265-A250-F00D79FE2569}" type="datetimeFigureOut">
              <a:rPr lang="es-CL" smtClean="0"/>
              <a:t>21-08-2019</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7F6622-E841-4AB4-914E-29C4FCB5E465}" type="slidenum">
              <a:rPr lang="es-CL" smtClean="0"/>
              <a:t>‹Nº›</a:t>
            </a:fld>
            <a:endParaRPr lang="es-CL"/>
          </a:p>
        </p:txBody>
      </p:sp>
    </p:spTree>
    <p:extLst>
      <p:ext uri="{BB962C8B-B14F-4D97-AF65-F5344CB8AC3E}">
        <p14:creationId xmlns:p14="http://schemas.microsoft.com/office/powerpoint/2010/main" val="3704446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a:t>
            </a:fld>
            <a:endParaRPr lang="en-US" dirty="0"/>
          </a:p>
        </p:txBody>
      </p:sp>
    </p:spTree>
    <p:extLst>
      <p:ext uri="{BB962C8B-B14F-4D97-AF65-F5344CB8AC3E}">
        <p14:creationId xmlns:p14="http://schemas.microsoft.com/office/powerpoint/2010/main" val="181320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22</a:t>
            </a:fld>
            <a:endParaRPr lang="en-US"/>
          </a:p>
        </p:txBody>
      </p:sp>
    </p:spTree>
    <p:extLst>
      <p:ext uri="{BB962C8B-B14F-4D97-AF65-F5344CB8AC3E}">
        <p14:creationId xmlns:p14="http://schemas.microsoft.com/office/powerpoint/2010/main" val="349805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23</a:t>
            </a:fld>
            <a:endParaRPr lang="en-US"/>
          </a:p>
        </p:txBody>
      </p:sp>
    </p:spTree>
    <p:extLst>
      <p:ext uri="{BB962C8B-B14F-4D97-AF65-F5344CB8AC3E}">
        <p14:creationId xmlns:p14="http://schemas.microsoft.com/office/powerpoint/2010/main" val="1590743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24</a:t>
            </a:fld>
            <a:endParaRPr lang="en-US"/>
          </a:p>
        </p:txBody>
      </p:sp>
    </p:spTree>
    <p:extLst>
      <p:ext uri="{BB962C8B-B14F-4D97-AF65-F5344CB8AC3E}">
        <p14:creationId xmlns:p14="http://schemas.microsoft.com/office/powerpoint/2010/main" val="2372957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25</a:t>
            </a:fld>
            <a:endParaRPr lang="en-US"/>
          </a:p>
        </p:txBody>
      </p:sp>
    </p:spTree>
    <p:extLst>
      <p:ext uri="{BB962C8B-B14F-4D97-AF65-F5344CB8AC3E}">
        <p14:creationId xmlns:p14="http://schemas.microsoft.com/office/powerpoint/2010/main" val="994509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26</a:t>
            </a:fld>
            <a:endParaRPr lang="en-US"/>
          </a:p>
        </p:txBody>
      </p:sp>
    </p:spTree>
    <p:extLst>
      <p:ext uri="{BB962C8B-B14F-4D97-AF65-F5344CB8AC3E}">
        <p14:creationId xmlns:p14="http://schemas.microsoft.com/office/powerpoint/2010/main" val="279717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27</a:t>
            </a:fld>
            <a:endParaRPr lang="en-US"/>
          </a:p>
        </p:txBody>
      </p:sp>
    </p:spTree>
    <p:extLst>
      <p:ext uri="{BB962C8B-B14F-4D97-AF65-F5344CB8AC3E}">
        <p14:creationId xmlns:p14="http://schemas.microsoft.com/office/powerpoint/2010/main" val="264263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28</a:t>
            </a:fld>
            <a:endParaRPr lang="en-US"/>
          </a:p>
        </p:txBody>
      </p:sp>
    </p:spTree>
    <p:extLst>
      <p:ext uri="{BB962C8B-B14F-4D97-AF65-F5344CB8AC3E}">
        <p14:creationId xmlns:p14="http://schemas.microsoft.com/office/powerpoint/2010/main" val="48842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29</a:t>
            </a:fld>
            <a:endParaRPr lang="en-US"/>
          </a:p>
        </p:txBody>
      </p:sp>
    </p:spTree>
    <p:extLst>
      <p:ext uri="{BB962C8B-B14F-4D97-AF65-F5344CB8AC3E}">
        <p14:creationId xmlns:p14="http://schemas.microsoft.com/office/powerpoint/2010/main" val="2990389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30</a:t>
            </a:fld>
            <a:endParaRPr lang="en-US"/>
          </a:p>
        </p:txBody>
      </p:sp>
    </p:spTree>
    <p:extLst>
      <p:ext uri="{BB962C8B-B14F-4D97-AF65-F5344CB8AC3E}">
        <p14:creationId xmlns:p14="http://schemas.microsoft.com/office/powerpoint/2010/main" val="335737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31</a:t>
            </a:fld>
            <a:endParaRPr lang="en-US"/>
          </a:p>
        </p:txBody>
      </p:sp>
    </p:spTree>
    <p:extLst>
      <p:ext uri="{BB962C8B-B14F-4D97-AF65-F5344CB8AC3E}">
        <p14:creationId xmlns:p14="http://schemas.microsoft.com/office/powerpoint/2010/main" val="219117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4</a:t>
            </a:fld>
            <a:endParaRPr lang="en-US" dirty="0"/>
          </a:p>
        </p:txBody>
      </p:sp>
    </p:spTree>
    <p:extLst>
      <p:ext uri="{BB962C8B-B14F-4D97-AF65-F5344CB8AC3E}">
        <p14:creationId xmlns:p14="http://schemas.microsoft.com/office/powerpoint/2010/main" val="1288492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32</a:t>
            </a:fld>
            <a:endParaRPr lang="en-US"/>
          </a:p>
        </p:txBody>
      </p:sp>
    </p:spTree>
    <p:extLst>
      <p:ext uri="{BB962C8B-B14F-4D97-AF65-F5344CB8AC3E}">
        <p14:creationId xmlns:p14="http://schemas.microsoft.com/office/powerpoint/2010/main" val="3425410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22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4D0109-C335-4421-91E7-DEF459058DAC}" type="slidenum">
              <a:rPr lang="en-US" altLang="es-CL" smtClean="0"/>
              <a:pPr fontAlgn="base">
                <a:spcBef>
                  <a:spcPct val="0"/>
                </a:spcBef>
                <a:spcAft>
                  <a:spcPct val="0"/>
                </a:spcAft>
              </a:pPr>
              <a:t>33</a:t>
            </a:fld>
            <a:endParaRPr lang="en-US" altLang="es-CL" smtClean="0"/>
          </a:p>
        </p:txBody>
      </p:sp>
    </p:spTree>
    <p:extLst>
      <p:ext uri="{BB962C8B-B14F-4D97-AF65-F5344CB8AC3E}">
        <p14:creationId xmlns:p14="http://schemas.microsoft.com/office/powerpoint/2010/main" val="3948322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2BC3E57-185E-4C04-BA4C-12992E25A9C5}" type="slidenum">
              <a:rPr lang="en-US" altLang="es-CL" smtClean="0"/>
              <a:pPr fontAlgn="base">
                <a:spcBef>
                  <a:spcPct val="0"/>
                </a:spcBef>
                <a:spcAft>
                  <a:spcPct val="0"/>
                </a:spcAft>
              </a:pPr>
              <a:t>34</a:t>
            </a:fld>
            <a:endParaRPr lang="en-US" altLang="es-CL" smtClean="0"/>
          </a:p>
        </p:txBody>
      </p:sp>
    </p:spTree>
    <p:extLst>
      <p:ext uri="{BB962C8B-B14F-4D97-AF65-F5344CB8AC3E}">
        <p14:creationId xmlns:p14="http://schemas.microsoft.com/office/powerpoint/2010/main" val="2579827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D037FEE-8D8A-4CD0-B55D-E2E85B99F638}" type="slidenum">
              <a:rPr lang="en-US" altLang="es-CL" smtClean="0"/>
              <a:pPr fontAlgn="base">
                <a:spcBef>
                  <a:spcPct val="0"/>
                </a:spcBef>
                <a:spcAft>
                  <a:spcPct val="0"/>
                </a:spcAft>
              </a:pPr>
              <a:t>35</a:t>
            </a:fld>
            <a:endParaRPr lang="en-US" altLang="es-CL" smtClean="0"/>
          </a:p>
        </p:txBody>
      </p:sp>
    </p:spTree>
    <p:extLst>
      <p:ext uri="{BB962C8B-B14F-4D97-AF65-F5344CB8AC3E}">
        <p14:creationId xmlns:p14="http://schemas.microsoft.com/office/powerpoint/2010/main" val="347870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28DD52-B963-42EC-89F9-BC5678C715EA}" type="slidenum">
              <a:rPr lang="en-US" altLang="es-CL" smtClean="0"/>
              <a:pPr fontAlgn="base">
                <a:spcBef>
                  <a:spcPct val="0"/>
                </a:spcBef>
                <a:spcAft>
                  <a:spcPct val="0"/>
                </a:spcAft>
              </a:pPr>
              <a:t>36</a:t>
            </a:fld>
            <a:endParaRPr lang="en-US" altLang="es-CL" smtClean="0"/>
          </a:p>
        </p:txBody>
      </p:sp>
    </p:spTree>
    <p:extLst>
      <p:ext uri="{BB962C8B-B14F-4D97-AF65-F5344CB8AC3E}">
        <p14:creationId xmlns:p14="http://schemas.microsoft.com/office/powerpoint/2010/main" val="132459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5</a:t>
            </a:fld>
            <a:endParaRPr lang="en-US" dirty="0"/>
          </a:p>
        </p:txBody>
      </p:sp>
    </p:spTree>
    <p:extLst>
      <p:ext uri="{BB962C8B-B14F-4D97-AF65-F5344CB8AC3E}">
        <p14:creationId xmlns:p14="http://schemas.microsoft.com/office/powerpoint/2010/main" val="247072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6</a:t>
            </a:fld>
            <a:endParaRPr lang="en-US" dirty="0"/>
          </a:p>
        </p:txBody>
      </p:sp>
    </p:spTree>
    <p:extLst>
      <p:ext uri="{BB962C8B-B14F-4D97-AF65-F5344CB8AC3E}">
        <p14:creationId xmlns:p14="http://schemas.microsoft.com/office/powerpoint/2010/main" val="9068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7</a:t>
            </a:fld>
            <a:endParaRPr lang="en-US" dirty="0"/>
          </a:p>
        </p:txBody>
      </p:sp>
    </p:spTree>
    <p:extLst>
      <p:ext uri="{BB962C8B-B14F-4D97-AF65-F5344CB8AC3E}">
        <p14:creationId xmlns:p14="http://schemas.microsoft.com/office/powerpoint/2010/main" val="611625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8</a:t>
            </a:fld>
            <a:endParaRPr lang="en-US" dirty="0"/>
          </a:p>
        </p:txBody>
      </p:sp>
    </p:spTree>
    <p:extLst>
      <p:ext uri="{BB962C8B-B14F-4D97-AF65-F5344CB8AC3E}">
        <p14:creationId xmlns:p14="http://schemas.microsoft.com/office/powerpoint/2010/main" val="993142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9</a:t>
            </a:fld>
            <a:endParaRPr lang="en-US" dirty="0"/>
          </a:p>
        </p:txBody>
      </p:sp>
    </p:spTree>
    <p:extLst>
      <p:ext uri="{BB962C8B-B14F-4D97-AF65-F5344CB8AC3E}">
        <p14:creationId xmlns:p14="http://schemas.microsoft.com/office/powerpoint/2010/main" val="208580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10</a:t>
            </a:fld>
            <a:endParaRPr lang="en-US" dirty="0"/>
          </a:p>
        </p:txBody>
      </p:sp>
    </p:spTree>
    <p:extLst>
      <p:ext uri="{BB962C8B-B14F-4D97-AF65-F5344CB8AC3E}">
        <p14:creationId xmlns:p14="http://schemas.microsoft.com/office/powerpoint/2010/main" val="428247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2B208DF-24DF-1C46-8C17-8757FEFE8420}" type="slidenum">
              <a:rPr lang="en-US" smtClean="0"/>
              <a:pPr/>
              <a:t>21</a:t>
            </a:fld>
            <a:endParaRPr lang="en-US"/>
          </a:p>
        </p:txBody>
      </p:sp>
    </p:spTree>
    <p:extLst>
      <p:ext uri="{BB962C8B-B14F-4D97-AF65-F5344CB8AC3E}">
        <p14:creationId xmlns:p14="http://schemas.microsoft.com/office/powerpoint/2010/main" val="327207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40118777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288581410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endParaRPr lang="es-CL"/>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1224139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203201" y="152400"/>
            <a:ext cx="10886017" cy="1143000"/>
          </a:xfrm>
        </p:spPr>
        <p:txBody>
          <a:bodyPr/>
          <a:lstStyle/>
          <a:p>
            <a:r>
              <a:rPr lang="es-ES"/>
              <a:t>Haga clic para modificar el estilo de título del patrón</a:t>
            </a:r>
            <a:endParaRPr lang="es-CL"/>
          </a:p>
        </p:txBody>
      </p:sp>
      <p:sp>
        <p:nvSpPr>
          <p:cNvPr id="3" name="2 Marcador de tabla"/>
          <p:cNvSpPr>
            <a:spLocks noGrp="1"/>
          </p:cNvSpPr>
          <p:nvPr>
            <p:ph type="tbl" idx="1"/>
          </p:nvPr>
        </p:nvSpPr>
        <p:spPr>
          <a:xfrm>
            <a:off x="203201" y="1477963"/>
            <a:ext cx="10902951" cy="4525962"/>
          </a:xfrm>
        </p:spPr>
        <p:txBody>
          <a:bodyPr/>
          <a:lstStyle/>
          <a:p>
            <a:pPr lvl="0"/>
            <a:r>
              <a:rPr lang="es-ES" noProof="0"/>
              <a:t>Haga clic en el icono para agregar una tabla</a:t>
            </a:r>
            <a:endParaRPr lang="es-CL" noProof="0" dirty="0"/>
          </a:p>
        </p:txBody>
      </p:sp>
      <p:sp>
        <p:nvSpPr>
          <p:cNvPr id="4" name="Slide Number Placeholder 5"/>
          <p:cNvSpPr>
            <a:spLocks noGrp="1"/>
          </p:cNvSpPr>
          <p:nvPr>
            <p:ph type="sldNum" sz="quarter" idx="10"/>
          </p:nvPr>
        </p:nvSpPr>
        <p:spPr>
          <a:xfrm>
            <a:off x="8244417" y="6527801"/>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4098951636"/>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541868" y="2773682"/>
            <a:ext cx="11108267" cy="3375161"/>
          </a:xfrm>
          <a:prstGeom prst="rect">
            <a:avLst/>
          </a:prstGeom>
        </p:spPr>
        <p:txBody>
          <a:bodyPr vert="horz" lIns="91440" tIns="45720" rIns="91440" bIns="45720" rtlCol="0">
            <a:normAutofit/>
          </a:bodyPr>
          <a:lstStyle>
            <a:lvl1pPr marL="0" marR="0" indent="0" algn="l" defTabSz="342900" rtl="0" eaLnBrk="1" fontAlgn="auto" latinLnBrk="0" hangingPunct="1">
              <a:lnSpc>
                <a:spcPct val="100000"/>
              </a:lnSpc>
              <a:spcBef>
                <a:spcPct val="20000"/>
              </a:spcBef>
              <a:spcAft>
                <a:spcPts val="0"/>
              </a:spcAft>
              <a:buClrTx/>
              <a:buSzTx/>
              <a:buFont typeface="Arial"/>
              <a:buNone/>
              <a:tabLst/>
              <a:defRPr sz="1200" baseline="0">
                <a:solidFill>
                  <a:schemeClr val="tx1">
                    <a:lumMod val="75000"/>
                    <a:lumOff val="25000"/>
                  </a:schemeClr>
                </a:solidFill>
                <a:latin typeface="Candara" panose="020E0502030303020204" pitchFamily="34" charset="0"/>
                <a:cs typeface="Verdana"/>
              </a:defRPr>
            </a:lvl1pPr>
            <a:lvl2pPr>
              <a:defRPr sz="1350">
                <a:solidFill>
                  <a:schemeClr val="bg1"/>
                </a:solidFill>
                <a:latin typeface="gobCL"/>
                <a:cs typeface="gobCL"/>
              </a:defRPr>
            </a:lvl2pPr>
            <a:lvl3pPr>
              <a:defRPr sz="135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8" name="Marcador de contenido 12"/>
          <p:cNvSpPr>
            <a:spLocks noGrp="1"/>
          </p:cNvSpPr>
          <p:nvPr>
            <p:ph sz="quarter" idx="12" hasCustomPrompt="1"/>
          </p:nvPr>
        </p:nvSpPr>
        <p:spPr>
          <a:xfrm>
            <a:off x="541868" y="1066801"/>
            <a:ext cx="11108267" cy="747580"/>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800" b="1" i="0" spc="0">
                <a:solidFill>
                  <a:schemeClr val="accent1"/>
                </a:solidFill>
                <a:latin typeface="Candara" panose="020E0502030303020204" pitchFamily="34" charset="0"/>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9" name="Marcador de contenido 12"/>
          <p:cNvSpPr>
            <a:spLocks noGrp="1"/>
          </p:cNvSpPr>
          <p:nvPr>
            <p:ph sz="quarter" idx="13" hasCustomPrompt="1"/>
          </p:nvPr>
        </p:nvSpPr>
        <p:spPr>
          <a:xfrm>
            <a:off x="541868" y="1966784"/>
            <a:ext cx="11108267" cy="380178"/>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1350" b="0" i="0" spc="0">
                <a:solidFill>
                  <a:schemeClr val="accent1"/>
                </a:solidFill>
                <a:latin typeface="Candara" panose="020E0502030303020204" pitchFamily="34" charset="0"/>
              </a:defRPr>
            </a:lvl1pPr>
          </a:lstStyle>
          <a:p>
            <a:pPr lvl="0"/>
            <a:r>
              <a:rPr lang="es-ES" dirty="0"/>
              <a:t>(Línea adicional) Subtema </a:t>
            </a:r>
            <a:r>
              <a:rPr lang="es-ES" dirty="0" err="1"/>
              <a:t>Verdana</a:t>
            </a:r>
            <a:r>
              <a:rPr lang="es-ES" dirty="0"/>
              <a:t> 18pt</a:t>
            </a:r>
          </a:p>
          <a:p>
            <a:pPr lvl="0"/>
            <a:endParaRPr lang="es-ES" dirty="0"/>
          </a:p>
        </p:txBody>
      </p:sp>
      <p:pic>
        <p:nvPicPr>
          <p:cNvPr id="14" name="Picture 13" descr="Complemento-Logo-Gobierno-160x14px.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868" y="0"/>
            <a:ext cx="2709333" cy="177800"/>
          </a:xfrm>
          <a:prstGeom prst="rect">
            <a:avLst/>
          </a:prstGeom>
        </p:spPr>
      </p:pic>
    </p:spTree>
    <p:extLst>
      <p:ext uri="{BB962C8B-B14F-4D97-AF65-F5344CB8AC3E}">
        <p14:creationId xmlns:p14="http://schemas.microsoft.com/office/powerpoint/2010/main" val="2089433720"/>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5" y="3035300"/>
            <a:ext cx="7010399" cy="3236699"/>
          </a:xfrm>
          <a:prstGeom prst="rect">
            <a:avLst/>
          </a:prstGeom>
        </p:spPr>
        <p:txBody>
          <a:bodyPr vert="horz" lIns="91440" tIns="45720" rIns="91440" bIns="45720" rtlCol="0">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000" baseline="0">
                <a:solidFill>
                  <a:schemeClr val="tx1">
                    <a:lumMod val="75000"/>
                  </a:schemeClr>
                </a:solidFill>
                <a:latin typeface="Verdana"/>
                <a:cs typeface="Verdana"/>
              </a:defRPr>
            </a:lvl1pPr>
            <a:lvl2pPr>
              <a:defRPr sz="2400">
                <a:solidFill>
                  <a:schemeClr val="bg1"/>
                </a:solidFill>
                <a:latin typeface="gobCL"/>
                <a:cs typeface="gobCL"/>
              </a:defRPr>
            </a:lvl2pPr>
            <a:lvl3pPr>
              <a:defRPr sz="24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1723805"/>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667"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1"/>
            <a:ext cx="7010400" cy="812530"/>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24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sp>
        <p:nvSpPr>
          <p:cNvPr id="2" name="CuadroTexto 1"/>
          <p:cNvSpPr txBox="1"/>
          <p:nvPr/>
        </p:nvSpPr>
        <p:spPr>
          <a:xfrm>
            <a:off x="11592318" y="6415393"/>
            <a:ext cx="389850" cy="256545"/>
          </a:xfrm>
          <a:prstGeom prst="rect">
            <a:avLst/>
          </a:prstGeom>
          <a:noFill/>
        </p:spPr>
        <p:txBody>
          <a:bodyPr wrap="none" rtlCol="0">
            <a:spAutoFit/>
          </a:bodyPr>
          <a:lstStyle/>
          <a:p>
            <a:pPr algn="r"/>
            <a:fld id="{F0D743BD-13B2-8146-8C09-0F6A22AE68B5}" type="slidenum">
              <a:rPr lang="es-ES" sz="1067" smtClean="0">
                <a:solidFill>
                  <a:schemeClr val="tx1">
                    <a:lumMod val="65000"/>
                    <a:lumOff val="35000"/>
                  </a:schemeClr>
                </a:solidFill>
                <a:latin typeface="Candara"/>
                <a:cs typeface="Candara"/>
              </a:rPr>
              <a:pPr algn="r"/>
              <a:t>‹Nº›</a:t>
            </a:fld>
            <a:endParaRPr lang="es-ES" sz="1067"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422204780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userDrawn="1"/>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schemeClr val="tx1">
                    <a:lumMod val="65000"/>
                    <a:lumOff val="35000"/>
                  </a:schemeClr>
                </a:solidFill>
                <a:latin typeface="Candara"/>
                <a:cs typeface="Candara"/>
              </a:rPr>
              <a:pPr algn="r"/>
              <a:t>‹Nº›</a:t>
            </a:fld>
            <a:endParaRPr lang="es-ES" sz="1000" dirty="0">
              <a:solidFill>
                <a:schemeClr val="tx1">
                  <a:lumMod val="65000"/>
                  <a:lumOff val="35000"/>
                </a:schemeClr>
              </a:solidFill>
              <a:latin typeface="Candara"/>
              <a:cs typeface="Candara"/>
            </a:endParaRPr>
          </a:p>
        </p:txBody>
      </p:sp>
    </p:spTree>
    <p:extLst>
      <p:ext uri="{BB962C8B-B14F-4D97-AF65-F5344CB8AC3E}">
        <p14:creationId xmlns:p14="http://schemas.microsoft.com/office/powerpoint/2010/main" val="385281857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818" y="0"/>
            <a:ext cx="121771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4 Rectángulo">
            <a:extLst>
              <a:ext uri="{FF2B5EF4-FFF2-40B4-BE49-F238E27FC236}">
                <a16:creationId xmlns:a16="http://schemas.microsoft.com/office/drawing/2014/main" xmlns="" id="{7E48E9A3-4288-4613-90BF-79DF8432CBC4}"/>
              </a:ext>
            </a:extLst>
          </p:cNvPr>
          <p:cNvSpPr/>
          <p:nvPr userDrawn="1"/>
        </p:nvSpPr>
        <p:spPr>
          <a:xfrm>
            <a:off x="11912600" y="0"/>
            <a:ext cx="279400" cy="6858000"/>
          </a:xfrm>
          <a:prstGeom prst="rect">
            <a:avLst/>
          </a:prstGeom>
          <a:solidFill>
            <a:srgbClr val="FF33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CL" sz="1800"/>
          </a:p>
        </p:txBody>
      </p:sp>
      <p:sp>
        <p:nvSpPr>
          <p:cNvPr id="11" name="5 CuadroTexto">
            <a:extLst>
              <a:ext uri="{FF2B5EF4-FFF2-40B4-BE49-F238E27FC236}">
                <a16:creationId xmlns:a16="http://schemas.microsoft.com/office/drawing/2014/main" xmlns="" id="{8B5F5295-C73A-44A5-8272-A409EF2A2B14}"/>
              </a:ext>
            </a:extLst>
          </p:cNvPr>
          <p:cNvSpPr txBox="1">
            <a:spLocks noChangeArrowheads="1"/>
          </p:cNvSpPr>
          <p:nvPr userDrawn="1"/>
        </p:nvSpPr>
        <p:spPr bwMode="auto">
          <a:xfrm>
            <a:off x="11714202" y="149226"/>
            <a:ext cx="553998"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s-CL" altLang="es-CL" sz="800">
                <a:solidFill>
                  <a:schemeClr val="bg1"/>
                </a:solidFill>
                <a:latin typeface="Verdana" panose="020B0604030504040204" pitchFamily="34" charset="0"/>
              </a:rPr>
              <a:t>DEPARTAMENTO BIOMÉDICO NACIONAL Y DE REFERENCIA</a:t>
            </a:r>
          </a:p>
          <a:p>
            <a:pPr eaLnBrk="1" hangingPunct="1">
              <a:defRPr/>
            </a:pPr>
            <a:endParaRPr lang="es-CL" altLang="es-CL" sz="800">
              <a:solidFill>
                <a:schemeClr val="bg1"/>
              </a:solidFill>
              <a:latin typeface="Verdana" panose="020B0604030504040204" pitchFamily="34" charset="0"/>
            </a:endParaRPr>
          </a:p>
          <a:p>
            <a:pPr eaLnBrk="1" hangingPunct="1">
              <a:defRPr/>
            </a:pPr>
            <a:endParaRPr lang="es-CL" altLang="es-CL" sz="800">
              <a:solidFill>
                <a:schemeClr val="bg1"/>
              </a:solidFill>
              <a:latin typeface="Verdana" panose="020B0604030504040204" pitchFamily="34" charset="0"/>
            </a:endParaRPr>
          </a:p>
        </p:txBody>
      </p:sp>
      <p:sp>
        <p:nvSpPr>
          <p:cNvPr id="7" name="Marcador de texto 2"/>
          <p:cNvSpPr>
            <a:spLocks noGrp="1"/>
          </p:cNvSpPr>
          <p:nvPr>
            <p:ph idx="1"/>
          </p:nvPr>
        </p:nvSpPr>
        <p:spPr>
          <a:xfrm>
            <a:off x="541867" y="2773680"/>
            <a:ext cx="11108267" cy="3375161"/>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65000"/>
                    <a:lumOff val="35000"/>
                  </a:schemeClr>
                </a:solidFill>
                <a:latin typeface="Verdana"/>
                <a:cs typeface="Verdana"/>
              </a:defRPr>
            </a:lvl1pPr>
            <a:lvl2pPr>
              <a:defRPr sz="1800">
                <a:solidFill>
                  <a:schemeClr val="tx1">
                    <a:lumMod val="65000"/>
                    <a:lumOff val="35000"/>
                  </a:schemeClr>
                </a:solidFill>
                <a:latin typeface="gobCL"/>
                <a:cs typeface="gobCL"/>
              </a:defRPr>
            </a:lvl2pPr>
            <a:lvl3pPr>
              <a:defRPr sz="1800">
                <a:solidFill>
                  <a:schemeClr val="tx1">
                    <a:lumMod val="65000"/>
                    <a:lumOff val="35000"/>
                  </a:schemeClr>
                </a:solidFill>
                <a:latin typeface="gobCL"/>
                <a:cs typeface="gobCL"/>
              </a:defRPr>
            </a:lvl3pPr>
            <a:lvl4pPr>
              <a:defRPr>
                <a:solidFill>
                  <a:schemeClr val="tx1">
                    <a:lumMod val="65000"/>
                    <a:lumOff val="35000"/>
                  </a:schemeClr>
                </a:solidFill>
              </a:defRPr>
            </a:lvl4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p:txBody>
      </p:sp>
      <p:sp>
        <p:nvSpPr>
          <p:cNvPr id="8" name="Marcador de contenido 12"/>
          <p:cNvSpPr>
            <a:spLocks noGrp="1"/>
          </p:cNvSpPr>
          <p:nvPr>
            <p:ph sz="quarter" idx="12"/>
          </p:nvPr>
        </p:nvSpPr>
        <p:spPr>
          <a:xfrm>
            <a:off x="541867" y="1066801"/>
            <a:ext cx="11108267" cy="74758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
        <p:nvSpPr>
          <p:cNvPr id="9" name="Marcador de contenido 12"/>
          <p:cNvSpPr>
            <a:spLocks noGrp="1"/>
          </p:cNvSpPr>
          <p:nvPr>
            <p:ph sz="quarter" idx="13"/>
          </p:nvPr>
        </p:nvSpPr>
        <p:spPr>
          <a:xfrm>
            <a:off x="541867" y="1966784"/>
            <a:ext cx="11108267"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tx1">
                    <a:lumMod val="65000"/>
                    <a:lumOff val="35000"/>
                  </a:schemeClr>
                </a:solidFill>
                <a:latin typeface="Verdana"/>
              </a:defRPr>
            </a:lvl1pPr>
            <a:lvl2pPr>
              <a:defRPr>
                <a:solidFill>
                  <a:schemeClr val="tx1">
                    <a:lumMod val="65000"/>
                    <a:lumOff val="35000"/>
                  </a:schemeClr>
                </a:solidFill>
              </a:defRPr>
            </a:lvl2pPr>
          </a:lstStyle>
          <a:p>
            <a:pPr lvl="0"/>
            <a:r>
              <a:rPr lang="es-ES" dirty="0"/>
              <a:t>Haga clic para modificar el estilo de texto del patrón</a:t>
            </a:r>
          </a:p>
          <a:p>
            <a:pPr lvl="1"/>
            <a:r>
              <a:rPr lang="es-ES" dirty="0"/>
              <a:t>Segundo nivel</a:t>
            </a:r>
          </a:p>
        </p:txBody>
      </p:sp>
    </p:spTree>
    <p:extLst>
      <p:ext uri="{BB962C8B-B14F-4D97-AF65-F5344CB8AC3E}">
        <p14:creationId xmlns:p14="http://schemas.microsoft.com/office/powerpoint/2010/main" val="383604135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89046646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62835148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A4F95F17-B6AF-4B87-B3EB-5E4F17F23F6E}"/>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6626713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85256000"/>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659B626F-CFCD-4D8A-9F36-47A81BA1A030}"/>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028823220"/>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2265579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B9FF4D8-8322-47A8-855C-DF7244F9E28B}" type="datetimeFigureOut">
              <a:rPr lang="es-CL" smtClean="0">
                <a:solidFill>
                  <a:prstClr val="black">
                    <a:tint val="75000"/>
                  </a:prstClr>
                </a:solidFill>
              </a:rPr>
              <a:pPr/>
              <a:t>21-08-2019</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E7E77641-A0F0-4F2E-9136-E587697D174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0419932"/>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Slide Number Placeholder 5"/>
          <p:cNvSpPr>
            <a:spLocks noGrp="1"/>
          </p:cNvSpPr>
          <p:nvPr>
            <p:ph type="sldNum" sz="quarter" idx="10"/>
          </p:nvPr>
        </p:nvSpPr>
        <p:spPr/>
        <p:txBody>
          <a:bodyPr/>
          <a:lstStyle>
            <a:lvl1pPr>
              <a:defRPr/>
            </a:lvl1pPr>
          </a:lstStyle>
          <a:p>
            <a:fld id="{4AC69707-13C8-479A-986C-D0CD94904AC4}" type="slidenum">
              <a:rPr lang="en-US" altLang="es-CL"/>
              <a:pPr/>
              <a:t>‹Nº›</a:t>
            </a:fld>
            <a:endParaRPr lang="en-US" altLang="es-CL"/>
          </a:p>
        </p:txBody>
      </p:sp>
    </p:spTree>
    <p:extLst>
      <p:ext uri="{BB962C8B-B14F-4D97-AF65-F5344CB8AC3E}">
        <p14:creationId xmlns:p14="http://schemas.microsoft.com/office/powerpoint/2010/main" val="398503753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20E25609-72CD-47F9-8595-1569A560197E}" type="slidenum">
              <a:rPr lang="en-US" altLang="es-CL"/>
              <a:pPr/>
              <a:t>‹Nº›</a:t>
            </a:fld>
            <a:endParaRPr lang="en-US" altLang="es-CL"/>
          </a:p>
        </p:txBody>
      </p:sp>
    </p:spTree>
    <p:extLst>
      <p:ext uri="{BB962C8B-B14F-4D97-AF65-F5344CB8AC3E}">
        <p14:creationId xmlns:p14="http://schemas.microsoft.com/office/powerpoint/2010/main" val="240094319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5" name="Footer Placeholder 4"/>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95C9E04-CD4C-423F-B55A-857512A02907}" type="slidenum">
              <a:rPr lang="en-US" altLang="es-CL"/>
              <a:pPr/>
              <a:t>‹Nº›</a:t>
            </a:fld>
            <a:endParaRPr lang="en-US" altLang="es-CL"/>
          </a:p>
        </p:txBody>
      </p:sp>
    </p:spTree>
    <p:extLst>
      <p:ext uri="{BB962C8B-B14F-4D97-AF65-F5344CB8AC3E}">
        <p14:creationId xmlns:p14="http://schemas.microsoft.com/office/powerpoint/2010/main" val="278434567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Slide Number Placeholder 5"/>
          <p:cNvSpPr>
            <a:spLocks noGrp="1"/>
          </p:cNvSpPr>
          <p:nvPr>
            <p:ph type="sldNum" sz="quarter" idx="10"/>
          </p:nvPr>
        </p:nvSpPr>
        <p:spPr/>
        <p:txBody>
          <a:bodyPr/>
          <a:lstStyle>
            <a:lvl1pPr>
              <a:defRPr/>
            </a:lvl1pPr>
          </a:lstStyle>
          <a:p>
            <a:fld id="{80F666E3-792A-42F5-8FC9-7F2FDFB67DDB}" type="slidenum">
              <a:rPr lang="en-US" altLang="es-CL"/>
              <a:pPr/>
              <a:t>‹Nº›</a:t>
            </a:fld>
            <a:endParaRPr lang="en-US" altLang="es-CL"/>
          </a:p>
        </p:txBody>
      </p:sp>
    </p:spTree>
    <p:extLst>
      <p:ext uri="{BB962C8B-B14F-4D97-AF65-F5344CB8AC3E}">
        <p14:creationId xmlns:p14="http://schemas.microsoft.com/office/powerpoint/2010/main" val="332633361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Calibri" pitchFamily="-60" charset="0"/>
                <a:cs typeface="+mn-cs"/>
              </a:defRPr>
            </a:lvl1pPr>
          </a:lstStyle>
          <a:p>
            <a:pPr>
              <a:defRPr/>
            </a:pPr>
            <a:endParaRPr lang="es-CL">
              <a:solidFill>
                <a:prstClr val="black"/>
              </a:solidFill>
            </a:endParaRPr>
          </a:p>
        </p:txBody>
      </p:sp>
      <p:sp>
        <p:nvSpPr>
          <p:cNvPr id="8" name="Footer Placeholder 7"/>
          <p:cNvSpPr>
            <a:spLocks noGrp="1"/>
          </p:cNvSpPr>
          <p:nvPr>
            <p:ph type="ftr" sz="quarter" idx="11"/>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latin typeface="+mn-lt"/>
                <a:cs typeface="+mn-cs"/>
              </a:defRPr>
            </a:lvl1pPr>
          </a:lstStyle>
          <a:p>
            <a:pPr>
              <a:defRPr/>
            </a:pPr>
            <a:endParaRPr lang="es-ES">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CB182D9F-2BA4-4D07-A778-1865DB2D72A3}" type="slidenum">
              <a:rPr lang="en-US" altLang="es-CL"/>
              <a:pPr/>
              <a:t>‹Nº›</a:t>
            </a:fld>
            <a:endParaRPr lang="en-US" altLang="es-CL"/>
          </a:p>
        </p:txBody>
      </p:sp>
    </p:spTree>
    <p:extLst>
      <p:ext uri="{BB962C8B-B14F-4D97-AF65-F5344CB8AC3E}">
        <p14:creationId xmlns:p14="http://schemas.microsoft.com/office/powerpoint/2010/main" val="2945473312"/>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Slide Number Placeholder 5"/>
          <p:cNvSpPr>
            <a:spLocks noGrp="1"/>
          </p:cNvSpPr>
          <p:nvPr>
            <p:ph type="sldNum" sz="quarter" idx="10"/>
          </p:nvPr>
        </p:nvSpPr>
        <p:spPr/>
        <p:txBody>
          <a:bodyPr/>
          <a:lstStyle>
            <a:lvl1pPr>
              <a:defRPr/>
            </a:lvl1pPr>
          </a:lstStyle>
          <a:p>
            <a:fld id="{052188D1-3EE8-4E6B-9F9B-CCFE14D55389}" type="slidenum">
              <a:rPr lang="en-US" altLang="es-CL"/>
              <a:pPr/>
              <a:t>‹Nº›</a:t>
            </a:fld>
            <a:endParaRPr lang="en-US" altLang="es-CL"/>
          </a:p>
        </p:txBody>
      </p:sp>
    </p:spTree>
    <p:extLst>
      <p:ext uri="{BB962C8B-B14F-4D97-AF65-F5344CB8AC3E}">
        <p14:creationId xmlns:p14="http://schemas.microsoft.com/office/powerpoint/2010/main" val="259101533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C29827D3-5FA0-4E02-A0C8-58834A83FF70}" type="slidenum">
              <a:rPr lang="en-US" altLang="es-CL"/>
              <a:pPr/>
              <a:t>‹Nº›</a:t>
            </a:fld>
            <a:endParaRPr lang="en-US" altLang="es-CL"/>
          </a:p>
        </p:txBody>
      </p:sp>
    </p:spTree>
    <p:extLst>
      <p:ext uri="{BB962C8B-B14F-4D97-AF65-F5344CB8AC3E}">
        <p14:creationId xmlns:p14="http://schemas.microsoft.com/office/powerpoint/2010/main" val="704911403"/>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21520418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CD214D47-E8BD-4C9D-AEE4-F4CB4ECEB047}" type="slidenum">
              <a:rPr lang="en-US" altLang="es-CL"/>
              <a:pPr/>
              <a:t>‹Nº›</a:t>
            </a:fld>
            <a:endParaRPr lang="en-US" altLang="es-CL"/>
          </a:p>
        </p:txBody>
      </p:sp>
    </p:spTree>
    <p:extLst>
      <p:ext uri="{BB962C8B-B14F-4D97-AF65-F5344CB8AC3E}">
        <p14:creationId xmlns:p14="http://schemas.microsoft.com/office/powerpoint/2010/main" val="238189861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Slide Number Placeholder 5"/>
          <p:cNvSpPr>
            <a:spLocks noGrp="1"/>
          </p:cNvSpPr>
          <p:nvPr>
            <p:ph type="sldNum" sz="quarter" idx="10"/>
          </p:nvPr>
        </p:nvSpPr>
        <p:spPr/>
        <p:txBody>
          <a:bodyPr/>
          <a:lstStyle>
            <a:lvl1pPr>
              <a:defRPr/>
            </a:lvl1pPr>
          </a:lstStyle>
          <a:p>
            <a:fld id="{008F414D-AB47-4811-A116-08A4572AAB80}" type="slidenum">
              <a:rPr lang="en-US" altLang="es-CL"/>
              <a:pPr/>
              <a:t>‹Nº›</a:t>
            </a:fld>
            <a:endParaRPr lang="en-US" altLang="es-CL"/>
          </a:p>
        </p:txBody>
      </p:sp>
    </p:spTree>
    <p:extLst>
      <p:ext uri="{BB962C8B-B14F-4D97-AF65-F5344CB8AC3E}">
        <p14:creationId xmlns:p14="http://schemas.microsoft.com/office/powerpoint/2010/main" val="300952602"/>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88CFFA08-849F-4D45-A78F-F9FB389D26B6}" type="slidenum">
              <a:rPr lang="en-US" altLang="es-CL"/>
              <a:pPr/>
              <a:t>‹Nº›</a:t>
            </a:fld>
            <a:endParaRPr lang="en-US" altLang="es-CL"/>
          </a:p>
        </p:txBody>
      </p:sp>
    </p:spTree>
    <p:extLst>
      <p:ext uri="{BB962C8B-B14F-4D97-AF65-F5344CB8AC3E}">
        <p14:creationId xmlns:p14="http://schemas.microsoft.com/office/powerpoint/2010/main" val="192154255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Slide Number Placeholder 5"/>
          <p:cNvSpPr>
            <a:spLocks noGrp="1"/>
          </p:cNvSpPr>
          <p:nvPr>
            <p:ph type="sldNum" sz="quarter" idx="10"/>
          </p:nvPr>
        </p:nvSpPr>
        <p:spPr/>
        <p:txBody>
          <a:bodyPr/>
          <a:lstStyle>
            <a:lvl1pPr>
              <a:defRPr/>
            </a:lvl1pPr>
          </a:lstStyle>
          <a:p>
            <a:fld id="{6DD2B167-1416-488B-83A6-48769F49FBB5}" type="slidenum">
              <a:rPr lang="en-US" altLang="es-CL"/>
              <a:pPr/>
              <a:t>‹Nº›</a:t>
            </a:fld>
            <a:endParaRPr lang="en-US" altLang="es-CL"/>
          </a:p>
        </p:txBody>
      </p:sp>
    </p:spTree>
    <p:extLst>
      <p:ext uri="{BB962C8B-B14F-4D97-AF65-F5344CB8AC3E}">
        <p14:creationId xmlns:p14="http://schemas.microsoft.com/office/powerpoint/2010/main" val="92751239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2220591653"/>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pic>
        <p:nvPicPr>
          <p:cNvPr id="10" name="Picture 9" descr="logoP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8" y="0"/>
            <a:ext cx="2711025" cy="2033269"/>
          </a:xfrm>
          <a:prstGeom prst="rect">
            <a:avLst/>
          </a:prstGeom>
        </p:spPr>
      </p:pic>
      <p:sp>
        <p:nvSpPr>
          <p:cNvPr id="11"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2"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3337934693"/>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69305470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Marcador de imágenes prediseñadas 9"/>
          <p:cNvSpPr>
            <a:spLocks noGrp="1"/>
          </p:cNvSpPr>
          <p:nvPr>
            <p:ph type="clipArt" sz="quarter" idx="10" hasCustomPrompt="1"/>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r>
              <a:rPr lang="es-ES" dirty="0"/>
              <a:t>Imagen referencial</a:t>
            </a:r>
          </a:p>
        </p:txBody>
      </p:sp>
      <p:sp>
        <p:nvSpPr>
          <p:cNvPr id="8" name="Rectangle 7"/>
          <p:cNvSpPr/>
          <p:nvPr/>
        </p:nvSpPr>
        <p:spPr>
          <a:xfrm>
            <a:off x="124989" y="158235"/>
            <a:ext cx="3583411" cy="461665"/>
          </a:xfrm>
          <a:prstGeom prst="rect">
            <a:avLst/>
          </a:prstGeom>
        </p:spPr>
        <p:txBody>
          <a:bodyPr wrap="square">
            <a:spAutoFit/>
          </a:bodyPr>
          <a:lstStyle/>
          <a:p>
            <a:r>
              <a:rPr lang="es-ES" sz="2400" dirty="0">
                <a:solidFill>
                  <a:prstClr val="white">
                    <a:lumMod val="75000"/>
                  </a:prstClr>
                </a:solidFill>
              </a:rPr>
              <a:t>Imagen Referencial</a:t>
            </a:r>
          </a:p>
        </p:txBody>
      </p:sp>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276336934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1"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spTree>
    <p:extLst>
      <p:ext uri="{BB962C8B-B14F-4D97-AF65-F5344CB8AC3E}">
        <p14:creationId xmlns:p14="http://schemas.microsoft.com/office/powerpoint/2010/main" val="148194257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7" y="0"/>
            <a:ext cx="2709333" cy="177800"/>
          </a:xfrm>
          <a:prstGeom prst="rect">
            <a:avLst/>
          </a:prstGeom>
        </p:spPr>
      </p:pic>
      <p:sp>
        <p:nvSpPr>
          <p:cNvPr id="2" name="CuadroTexto 1"/>
          <p:cNvSpPr txBox="1"/>
          <p:nvPr/>
        </p:nvSpPr>
        <p:spPr>
          <a:xfrm>
            <a:off x="11397764" y="6475873"/>
            <a:ext cx="373820" cy="246221"/>
          </a:xfrm>
          <a:prstGeom prst="rect">
            <a:avLst/>
          </a:prstGeom>
          <a:noFill/>
        </p:spPr>
        <p:txBody>
          <a:bodyPr wrap="none" rtlCol="0">
            <a:spAutoFit/>
          </a:bodyPr>
          <a:lstStyle/>
          <a:p>
            <a:pPr algn="r"/>
            <a:fld id="{F0D743BD-13B2-8146-8C09-0F6A22AE68B5}" type="slidenum">
              <a:rPr lang="es-ES" sz="1000" smtClean="0">
                <a:solidFill>
                  <a:prstClr val="black">
                    <a:lumMod val="65000"/>
                    <a:lumOff val="35000"/>
                  </a:prstClr>
                </a:solidFill>
                <a:latin typeface="Candara"/>
                <a:cs typeface="Candara"/>
              </a:rPr>
              <a:pPr algn="r"/>
              <a:t>‹Nº›</a:t>
            </a:fld>
            <a:endParaRPr lang="es-ES" sz="1000" dirty="0">
              <a:solidFill>
                <a:prstClr val="black">
                  <a:lumMod val="65000"/>
                  <a:lumOff val="35000"/>
                </a:prstClr>
              </a:solidFill>
              <a:latin typeface="Candara"/>
              <a:cs typeface="Candara"/>
            </a:endParaRPr>
          </a:p>
        </p:txBody>
      </p:sp>
    </p:spTree>
    <p:extLst>
      <p:ext uri="{BB962C8B-B14F-4D97-AF65-F5344CB8AC3E}">
        <p14:creationId xmlns:p14="http://schemas.microsoft.com/office/powerpoint/2010/main" val="833064176"/>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2482443786"/>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r>
              <a:rPr lang="es-ES" dirty="0"/>
              <a:t>Estilo portada presentación 1, </a:t>
            </a:r>
            <a:r>
              <a:rPr lang="es-ES" dirty="0" err="1"/>
              <a:t>Verdana</a:t>
            </a:r>
            <a:r>
              <a:rPr lang="es-ES" dirty="0"/>
              <a:t> Negrita 28pt</a:t>
            </a:r>
          </a:p>
        </p:txBody>
      </p:sp>
      <p:sp>
        <p:nvSpPr>
          <p:cNvPr id="13" name="Content Placeholder 11"/>
          <p:cNvSpPr>
            <a:spLocks noGrp="1"/>
          </p:cNvSpPr>
          <p:nvPr>
            <p:ph sz="quarter" idx="12" hasCustomPrompt="1"/>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r>
              <a:rPr lang="es-ES" dirty="0">
                <a:solidFill>
                  <a:schemeClr val="accent1"/>
                </a:solidFill>
              </a:rPr>
              <a:t>(Línea adicional) Subtema </a:t>
            </a:r>
            <a:r>
              <a:rPr lang="es-ES" dirty="0" err="1">
                <a:solidFill>
                  <a:schemeClr val="accent1"/>
                </a:solidFill>
              </a:rPr>
              <a:t>Verdana</a:t>
            </a:r>
            <a:r>
              <a:rPr lang="es-ES" dirty="0">
                <a:solidFill>
                  <a:schemeClr val="accent1"/>
                </a:solidFill>
              </a:rPr>
              <a:t> 18pt</a:t>
            </a: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0"/>
            <a:ext cx="2691853" cy="1828800"/>
          </a:xfrm>
          <a:prstGeom prst="rect">
            <a:avLst/>
          </a:prstGeom>
        </p:spPr>
      </p:pic>
    </p:spTree>
    <p:extLst>
      <p:ext uri="{BB962C8B-B14F-4D97-AF65-F5344CB8AC3E}">
        <p14:creationId xmlns:p14="http://schemas.microsoft.com/office/powerpoint/2010/main" val="75752850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4" name="1 Image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269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0538573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4" name="Picture 9" descr="logoPNG.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11451"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2"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93031878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7A6C984C-676B-4050-9B3C-9F11A2652AD2}"/>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12"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3"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105169825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590FDF06-7EF6-4554-983D-728BAA554047}"/>
              </a:ext>
            </a:extLst>
          </p:cNvPr>
          <p:cNvSpPr>
            <a:spLocks noChangeArrowheads="1"/>
          </p:cNvSpPr>
          <p:nvPr userDrawn="1"/>
        </p:nvSpPr>
        <p:spPr bwMode="auto">
          <a:xfrm>
            <a:off x="124885" y="158751"/>
            <a:ext cx="358351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defTabSz="457200" fontAlgn="base">
              <a:spcBef>
                <a:spcPct val="0"/>
              </a:spcBef>
              <a:spcAft>
                <a:spcPct val="0"/>
              </a:spcAft>
              <a:defRPr/>
            </a:pPr>
            <a:r>
              <a:rPr lang="es-ES" altLang="es-CL" sz="2400">
                <a:solidFill>
                  <a:srgbClr val="BFBFBF"/>
                </a:solidFill>
              </a:rPr>
              <a:t>Imagen Referencial</a:t>
            </a:r>
          </a:p>
        </p:txBody>
      </p:sp>
      <p:sp>
        <p:nvSpPr>
          <p:cNvPr id="7" name="Marcador de imágenes prediseñadas 9"/>
          <p:cNvSpPr>
            <a:spLocks noGrp="1"/>
          </p:cNvSpPr>
          <p:nvPr>
            <p:ph type="clipArt" sz="quarter" idx="10"/>
          </p:nvPr>
        </p:nvSpPr>
        <p:spPr>
          <a:xfrm>
            <a:off x="0" y="0"/>
            <a:ext cx="3708400" cy="6858000"/>
          </a:xfrm>
          <a:prstGeom prst="rect">
            <a:avLst/>
          </a:prstGeom>
        </p:spPr>
        <p:txBody>
          <a:bodyPr vert="horz"/>
          <a:lstStyle>
            <a:lvl1pPr marL="0" indent="0">
              <a:buNone/>
              <a:defRPr sz="2000">
                <a:solidFill>
                  <a:schemeClr val="bg1"/>
                </a:solidFill>
                <a:latin typeface="gobCL"/>
                <a:cs typeface="gobCL"/>
              </a:defRPr>
            </a:lvl1pPr>
          </a:lstStyle>
          <a:p>
            <a:pPr lvl="0"/>
            <a:r>
              <a:rPr lang="es-ES" noProof="0"/>
              <a:t>Haga clic en el icono para agregar una imagen en línea</a:t>
            </a:r>
            <a:endParaRPr lang="es-ES" noProof="0" dirty="0"/>
          </a:p>
        </p:txBody>
      </p:sp>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2875777716"/>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Content Placeholder 11"/>
          <p:cNvSpPr>
            <a:spLocks noGrp="1"/>
          </p:cNvSpPr>
          <p:nvPr>
            <p:ph sz="quarter" idx="11"/>
          </p:nvPr>
        </p:nvSpPr>
        <p:spPr>
          <a:xfrm>
            <a:off x="4250267" y="2582489"/>
            <a:ext cx="7941733" cy="1027545"/>
          </a:xfrm>
          <a:prstGeom prst="rect">
            <a:avLst/>
          </a:prstGeom>
        </p:spPr>
        <p:txBody>
          <a:bodyPr vert="horz"/>
          <a:lstStyle>
            <a:lvl1pPr marL="0" indent="0">
              <a:buNone/>
              <a:defRPr sz="2800" b="1" i="0">
                <a:solidFill>
                  <a:srgbClr val="4F81BD"/>
                </a:solidFill>
                <a:latin typeface="Verdana"/>
                <a:cs typeface="Verdana"/>
              </a:defRPr>
            </a:lvl1pPr>
          </a:lstStyle>
          <a:p>
            <a:pPr lvl="0"/>
            <a:r>
              <a:rPr lang="es-ES"/>
              <a:t>Editar los estilos de texto del patrón</a:t>
            </a:r>
          </a:p>
        </p:txBody>
      </p:sp>
      <p:sp>
        <p:nvSpPr>
          <p:cNvPr id="11" name="Content Placeholder 11"/>
          <p:cNvSpPr>
            <a:spLocks noGrp="1"/>
          </p:cNvSpPr>
          <p:nvPr>
            <p:ph sz="quarter" idx="12"/>
          </p:nvPr>
        </p:nvSpPr>
        <p:spPr>
          <a:xfrm>
            <a:off x="4250267" y="3623721"/>
            <a:ext cx="7941733" cy="1027545"/>
          </a:xfrm>
          <a:prstGeom prst="rect">
            <a:avLst/>
          </a:prstGeom>
        </p:spPr>
        <p:txBody>
          <a:bodyPr vert="horz"/>
          <a:lstStyle>
            <a:lvl1pPr marL="0" indent="0">
              <a:buNone/>
              <a:defRPr sz="1800" b="0" i="0">
                <a:solidFill>
                  <a:srgbClr val="4F81BD"/>
                </a:solidFill>
                <a:latin typeface="Verdana"/>
                <a:cs typeface="Verdana"/>
              </a:defRPr>
            </a:lvl1pPr>
          </a:lstStyle>
          <a:p>
            <a:pPr lvl="0"/>
            <a:r>
              <a:rPr lang="es-ES"/>
              <a:t>Editar los estilos de texto del patrón</a:t>
            </a:r>
          </a:p>
        </p:txBody>
      </p:sp>
    </p:spTree>
    <p:extLst>
      <p:ext uri="{BB962C8B-B14F-4D97-AF65-F5344CB8AC3E}">
        <p14:creationId xmlns:p14="http://schemas.microsoft.com/office/powerpoint/2010/main" val="353688410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s-ES"/>
              <a:t>Haga clic para modificar el estilo de subtítulo del patrón</a:t>
            </a:r>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155515160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Tree>
    <p:extLst>
      <p:ext uri="{BB962C8B-B14F-4D97-AF65-F5344CB8AC3E}">
        <p14:creationId xmlns:p14="http://schemas.microsoft.com/office/powerpoint/2010/main" val="803178870"/>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7" y="2906719"/>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s-ES"/>
              <a:t>Editar los estilos de texto del patrón</a:t>
            </a:r>
          </a:p>
        </p:txBody>
      </p:sp>
      <p:sp>
        <p:nvSpPr>
          <p:cNvPr id="5" name="Footer Placeholder 4"/>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4212337973"/>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3" y="160020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62352258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endParaRPr lang="es-CL"/>
          </a:p>
        </p:txBody>
      </p:sp>
    </p:spTree>
    <p:extLst>
      <p:ext uri="{BB962C8B-B14F-4D97-AF65-F5344CB8AC3E}">
        <p14:creationId xmlns:p14="http://schemas.microsoft.com/office/powerpoint/2010/main" val="152491462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5"/>
            <a:ext cx="5386917"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74" y="1535115"/>
            <a:ext cx="5389033" cy="639762"/>
          </a:xfrm>
        </p:spPr>
        <p:txBody>
          <a:bodyPr>
            <a:normAutofit/>
          </a:bodyPr>
          <a:lstStyle>
            <a:lvl1pPr marL="0" indent="0">
              <a:buNone/>
              <a:defRPr sz="20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74"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Tree>
    <p:extLst>
      <p:ext uri="{BB962C8B-B14F-4D97-AF65-F5344CB8AC3E}">
        <p14:creationId xmlns:p14="http://schemas.microsoft.com/office/powerpoint/2010/main" val="71942165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350175231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227147616"/>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Tree>
    <p:extLst>
      <p:ext uri="{BB962C8B-B14F-4D97-AF65-F5344CB8AC3E}">
        <p14:creationId xmlns:p14="http://schemas.microsoft.com/office/powerpoint/2010/main" val="421626501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D57443DF-455D-4D7F-9C51-8D5B6D377967}"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239858742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C5FED06A-78C5-4CC6-998B-FA6EBFF54FD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5183075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5" y="274649"/>
            <a:ext cx="2743201"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4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a:xfrm>
            <a:off x="8244417" y="6527809"/>
            <a:ext cx="2844800" cy="193675"/>
          </a:xfrm>
          <a:prstGeom prst="rect">
            <a:avLst/>
          </a:prstGeom>
        </p:spPr>
        <p:txBody>
          <a:bodyPr/>
          <a:lstStyle>
            <a:lvl1pPr>
              <a:defRPr/>
            </a:lvl1pPr>
          </a:lstStyle>
          <a:p>
            <a:pPr defTabSz="457080" eaLnBrk="0" fontAlgn="base" hangingPunct="0">
              <a:spcBef>
                <a:spcPct val="0"/>
              </a:spcBef>
              <a:spcAft>
                <a:spcPct val="0"/>
              </a:spcAft>
            </a:pPr>
            <a:fld id="{4DF8056A-FBA9-4878-9A4C-0BA5C66DADF5}" type="slidenum">
              <a:rPr lang="en-US" altLang="es-CL" smtClean="0">
                <a:solidFill>
                  <a:prstClr val="black"/>
                </a:solidFill>
                <a:latin typeface="Arial" panose="020B0604020202020204" pitchFamily="34" charset="0"/>
                <a:ea typeface="ヒラギノ角ゴ Pro W3" charset="-128"/>
              </a:rPr>
              <a:pPr defTabSz="457080" eaLnBrk="0" fontAlgn="base" hangingPunct="0">
                <a:spcBef>
                  <a:spcPct val="0"/>
                </a:spcBef>
                <a:spcAft>
                  <a:spcPct val="0"/>
                </a:spcAft>
              </a:pPr>
              <a:t>‹Nº›</a:t>
            </a:fld>
            <a:endParaRPr lang="en-US" altLang="es-CL">
              <a:solidFill>
                <a:prstClr val="black"/>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367160808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676BB77F-9757-4733-800A-D6D1BB986C66}" type="datetime1">
              <a:rPr lang="en-US" altLang="es-CL"/>
              <a:pPr fontAlgn="base">
                <a:spcBef>
                  <a:spcPct val="0"/>
                </a:spcBef>
                <a:spcAft>
                  <a:spcPct val="0"/>
                </a:spcAft>
                <a:defRPr/>
              </a:pPr>
              <a:t>8/21/2019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17210743-8ABC-470A-BCAB-C09AFE882A64}" type="slidenum">
              <a:rPr lang="en-US" altLang="es-CL"/>
              <a:pPr>
                <a:defRPr/>
              </a:pPr>
              <a:t>‹Nº›</a:t>
            </a:fld>
            <a:endParaRPr lang="en-US" altLang="es-CL" dirty="0"/>
          </a:p>
        </p:txBody>
      </p:sp>
    </p:spTree>
    <p:extLst>
      <p:ext uri="{BB962C8B-B14F-4D97-AF65-F5344CB8AC3E}">
        <p14:creationId xmlns:p14="http://schemas.microsoft.com/office/powerpoint/2010/main" val="138314550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B3D6AFD7-1071-4CB6-8B69-6A8C35C7A9A5}" type="slidenum">
              <a:rPr lang="en-US" altLang="es-CL"/>
              <a:pPr>
                <a:defRPr/>
              </a:pPr>
              <a:t>‹Nº›</a:t>
            </a:fld>
            <a:endParaRPr lang="en-US" altLang="es-CL" dirty="0"/>
          </a:p>
        </p:txBody>
      </p:sp>
    </p:spTree>
    <p:extLst>
      <p:ext uri="{BB962C8B-B14F-4D97-AF65-F5344CB8AC3E}">
        <p14:creationId xmlns:p14="http://schemas.microsoft.com/office/powerpoint/2010/main" val="448929112"/>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E12E4F88-16BB-42C2-BD73-4E59715949BD}" type="datetime1">
              <a:rPr lang="en-US" altLang="es-CL"/>
              <a:pPr fontAlgn="base">
                <a:spcBef>
                  <a:spcPct val="0"/>
                </a:spcBef>
                <a:spcAft>
                  <a:spcPct val="0"/>
                </a:spcAft>
                <a:defRPr/>
              </a:pPr>
              <a:t>8/21/2019</a:t>
            </a:fld>
            <a:endParaRPr lang="en-US" altLang="es-CL" dirty="0"/>
          </a:p>
        </p:txBody>
      </p:sp>
      <p:sp>
        <p:nvSpPr>
          <p:cNvPr id="5" name="Footer Placeholder 4"/>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smtClean="0"/>
            </a:lvl1pPr>
          </a:lstStyle>
          <a:p>
            <a:pPr>
              <a:defRPr/>
            </a:pPr>
            <a:fld id="{83AA29A8-808C-45F9-8580-B43CCDEBDD1B}" type="slidenum">
              <a:rPr lang="en-US" altLang="es-CL"/>
              <a:pPr>
                <a:defRPr/>
              </a:pPr>
              <a:t>‹Nº›</a:t>
            </a:fld>
            <a:endParaRPr lang="en-US" altLang="es-CL" dirty="0"/>
          </a:p>
        </p:txBody>
      </p:sp>
    </p:spTree>
    <p:extLst>
      <p:ext uri="{BB962C8B-B14F-4D97-AF65-F5344CB8AC3E}">
        <p14:creationId xmlns:p14="http://schemas.microsoft.com/office/powerpoint/2010/main" val="319092196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64231175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12F1A7B2-0BB7-4007-A55C-8B28BC2F8930}" type="datetime1">
              <a:rPr lang="en-US" altLang="es-CL"/>
              <a:pPr fontAlgn="base">
                <a:spcBef>
                  <a:spcPct val="0"/>
                </a:spcBef>
                <a:spcAft>
                  <a:spcPct val="0"/>
                </a:spcAft>
                <a:defRPr/>
              </a:pPr>
              <a:t>8/21/2019</a:t>
            </a:fld>
            <a:endParaRPr lang="en-US" altLang="es-CL" dirty="0"/>
          </a:p>
        </p:txBody>
      </p:sp>
      <p:sp>
        <p:nvSpPr>
          <p:cNvPr id="6" name="Footer Placeholder 5"/>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smtClean="0"/>
            </a:lvl1pPr>
          </a:lstStyle>
          <a:p>
            <a:pPr>
              <a:defRPr/>
            </a:pPr>
            <a:fld id="{FC422D4E-4516-470A-9469-3F8E75989818}" type="slidenum">
              <a:rPr lang="en-US" altLang="es-CL"/>
              <a:pPr>
                <a:defRPr/>
              </a:pPr>
              <a:t>‹Nº›</a:t>
            </a:fld>
            <a:endParaRPr lang="en-US" altLang="es-CL" dirty="0"/>
          </a:p>
        </p:txBody>
      </p:sp>
    </p:spTree>
    <p:extLst>
      <p:ext uri="{BB962C8B-B14F-4D97-AF65-F5344CB8AC3E}">
        <p14:creationId xmlns:p14="http://schemas.microsoft.com/office/powerpoint/2010/main" val="613361742"/>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000000"/>
                </a:solidFill>
                <a:latin typeface="Calibri" panose="020F0502020204030204" pitchFamily="34" charset="0"/>
                <a:ea typeface="ヒラギノ角ゴ Pro W3"/>
                <a:cs typeface="ヒラギノ角ゴ Pro W3"/>
              </a:defRPr>
            </a:lvl1pPr>
          </a:lstStyle>
          <a:p>
            <a:pPr fontAlgn="base">
              <a:spcBef>
                <a:spcPct val="0"/>
              </a:spcBef>
              <a:spcAft>
                <a:spcPct val="0"/>
              </a:spcAft>
              <a:defRPr/>
            </a:pPr>
            <a:fld id="{4102C6AB-A138-4D04-9254-18827C283DEE}" type="datetime1">
              <a:rPr lang="en-US" altLang="es-CL"/>
              <a:pPr fontAlgn="base">
                <a:spcBef>
                  <a:spcPct val="0"/>
                </a:spcBef>
                <a:spcAft>
                  <a:spcPct val="0"/>
                </a:spcAft>
                <a:defRPr/>
              </a:pPr>
              <a:t>8/21/2019</a:t>
            </a:fld>
            <a:endParaRPr lang="en-US" altLang="es-CL" dirty="0"/>
          </a:p>
        </p:txBody>
      </p:sp>
      <p:sp>
        <p:nvSpPr>
          <p:cNvPr id="8" name="Footer Placeholder 7"/>
          <p:cNvSpPr>
            <a:spLocks noGrp="1"/>
          </p:cNvSpPr>
          <p:nvPr>
            <p:ph type="ftr" sz="quarter" idx="11"/>
          </p:nvPr>
        </p:nvSpPr>
        <p:spPr/>
        <p:txBody>
          <a:bodyPr/>
          <a:lstStyle>
            <a:lvl1pPr>
              <a:defRPr>
                <a:ea typeface="ヒラギノ角ゴ Pro W3" pitchFamily="93" charset="-128"/>
                <a:cs typeface="Arial" charset="0"/>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smtClean="0"/>
            </a:lvl1pPr>
          </a:lstStyle>
          <a:p>
            <a:pPr>
              <a:defRPr/>
            </a:pPr>
            <a:fld id="{CDA475D6-FA8D-43B1-8AC2-BC12C72DEF99}" type="slidenum">
              <a:rPr lang="en-US" altLang="es-CL"/>
              <a:pPr>
                <a:defRPr/>
              </a:pPr>
              <a:t>‹Nº›</a:t>
            </a:fld>
            <a:endParaRPr lang="en-US" altLang="es-CL" dirty="0"/>
          </a:p>
        </p:txBody>
      </p:sp>
    </p:spTree>
    <p:extLst>
      <p:ext uri="{BB962C8B-B14F-4D97-AF65-F5344CB8AC3E}">
        <p14:creationId xmlns:p14="http://schemas.microsoft.com/office/powerpoint/2010/main" val="399038655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Footer Placeholder 3"/>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smtClean="0"/>
            </a:lvl1pPr>
          </a:lstStyle>
          <a:p>
            <a:pPr>
              <a:defRPr/>
            </a:pPr>
            <a:fld id="{C42B022F-54DA-4E66-9B1F-5EFBBB28CEDB}" type="slidenum">
              <a:rPr lang="en-US" altLang="es-CL"/>
              <a:pPr>
                <a:defRPr/>
              </a:pPr>
              <a:t>‹Nº›</a:t>
            </a:fld>
            <a:endParaRPr lang="en-US" altLang="es-CL" dirty="0"/>
          </a:p>
        </p:txBody>
      </p:sp>
    </p:spTree>
    <p:extLst>
      <p:ext uri="{BB962C8B-B14F-4D97-AF65-F5344CB8AC3E}">
        <p14:creationId xmlns:p14="http://schemas.microsoft.com/office/powerpoint/2010/main" val="361174357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smtClean="0"/>
            </a:lvl1pPr>
          </a:lstStyle>
          <a:p>
            <a:pPr>
              <a:defRPr/>
            </a:pPr>
            <a:fld id="{F569742E-44B2-4985-A58E-765FC5E81241}" type="slidenum">
              <a:rPr lang="en-US" altLang="es-CL"/>
              <a:pPr>
                <a:defRPr/>
              </a:pPr>
              <a:t>‹Nº›</a:t>
            </a:fld>
            <a:endParaRPr lang="en-US" altLang="es-CL" dirty="0"/>
          </a:p>
        </p:txBody>
      </p:sp>
    </p:spTree>
    <p:extLst>
      <p:ext uri="{BB962C8B-B14F-4D97-AF65-F5344CB8AC3E}">
        <p14:creationId xmlns:p14="http://schemas.microsoft.com/office/powerpoint/2010/main" val="95531971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2F18F094-437C-4AB3-92B4-60F00D795DF6}" type="slidenum">
              <a:rPr lang="en-US" altLang="es-CL"/>
              <a:pPr>
                <a:defRPr/>
              </a:pPr>
              <a:t>‹Nº›</a:t>
            </a:fld>
            <a:endParaRPr lang="en-US" altLang="es-CL" dirty="0"/>
          </a:p>
        </p:txBody>
      </p:sp>
    </p:spTree>
    <p:extLst>
      <p:ext uri="{BB962C8B-B14F-4D97-AF65-F5344CB8AC3E}">
        <p14:creationId xmlns:p14="http://schemas.microsoft.com/office/powerpoint/2010/main" val="233075036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smtClean="0"/>
            </a:lvl1pPr>
          </a:lstStyle>
          <a:p>
            <a:pPr>
              <a:defRPr/>
            </a:pPr>
            <a:fld id="{05DFBABC-43DC-437D-9D7A-28C91134082D}" type="slidenum">
              <a:rPr lang="en-US" altLang="es-CL"/>
              <a:pPr>
                <a:defRPr/>
              </a:pPr>
              <a:t>‹Nº›</a:t>
            </a:fld>
            <a:endParaRPr lang="en-US" altLang="es-CL" dirty="0"/>
          </a:p>
        </p:txBody>
      </p:sp>
    </p:spTree>
    <p:extLst>
      <p:ext uri="{BB962C8B-B14F-4D97-AF65-F5344CB8AC3E}">
        <p14:creationId xmlns:p14="http://schemas.microsoft.com/office/powerpoint/2010/main" val="95507473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0642464D-5879-47F9-9390-7D4278405459}" type="slidenum">
              <a:rPr lang="en-US" altLang="es-CL"/>
              <a:pPr>
                <a:defRPr/>
              </a:pPr>
              <a:t>‹Nº›</a:t>
            </a:fld>
            <a:endParaRPr lang="en-US" altLang="es-CL" dirty="0"/>
          </a:p>
        </p:txBody>
      </p:sp>
    </p:spTree>
    <p:extLst>
      <p:ext uri="{BB962C8B-B14F-4D97-AF65-F5344CB8AC3E}">
        <p14:creationId xmlns:p14="http://schemas.microsoft.com/office/powerpoint/2010/main" val="8597216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Footer Placeholder 4"/>
          <p:cNvSpPr>
            <a:spLocks noGrp="1"/>
          </p:cNvSpPr>
          <p:nvPr>
            <p:ph type="ftr" sz="quarter" idx="10"/>
          </p:nvPr>
        </p:nvSpPr>
        <p:spPr/>
        <p:txBody>
          <a:bodyPr/>
          <a:lstStyle>
            <a:lvl1pPr>
              <a:defRPr>
                <a:ea typeface="ヒラギノ角ゴ Pro W3" pitchFamily="93" charset="-128"/>
                <a:cs typeface="Arial" charset="0"/>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smtClean="0"/>
            </a:lvl1pPr>
          </a:lstStyle>
          <a:p>
            <a:pPr>
              <a:defRPr/>
            </a:pPr>
            <a:fld id="{B222F7DF-48AC-4D2F-A930-8BBA45F1D776}" type="slidenum">
              <a:rPr lang="en-US" altLang="es-CL"/>
              <a:pPr>
                <a:defRPr/>
              </a:pPr>
              <a:t>‹Nº›</a:t>
            </a:fld>
            <a:endParaRPr lang="en-US" altLang="es-CL" dirty="0"/>
          </a:p>
        </p:txBody>
      </p:sp>
    </p:spTree>
    <p:extLst>
      <p:ext uri="{BB962C8B-B14F-4D97-AF65-F5344CB8AC3E}">
        <p14:creationId xmlns:p14="http://schemas.microsoft.com/office/powerpoint/2010/main" val="298529167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5"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 xmlns:a16="http://schemas.microsoft.com/office/drawing/2014/main" id="{1C27831C-2E27-4204-A302-27EE193EF812}"/>
              </a:ext>
            </a:extLst>
          </p:cNvPr>
          <p:cNvSpPr txBox="1">
            <a:spLocks noChangeArrowheads="1"/>
          </p:cNvSpPr>
          <p:nvPr userDrawn="1"/>
        </p:nvSpPr>
        <p:spPr bwMode="auto">
          <a:xfrm>
            <a:off x="11396964" y="6475414"/>
            <a:ext cx="373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defTabSz="457200" fontAlgn="base">
              <a:spcBef>
                <a:spcPct val="0"/>
              </a:spcBef>
              <a:spcAft>
                <a:spcPct val="0"/>
              </a:spcAft>
              <a:defRPr/>
            </a:pPr>
            <a:fld id="{4E2EC44C-486A-4227-8C2E-498D76D86E59}" type="slidenum">
              <a:rPr lang="es-ES" altLang="es-CL" sz="1000" smtClean="0">
                <a:solidFill>
                  <a:srgbClr val="595959"/>
                </a:solidFill>
                <a:latin typeface="Candara" panose="020E0502030303020204" pitchFamily="34" charset="0"/>
                <a:ea typeface="Candara" panose="020E0502030303020204" pitchFamily="34" charset="0"/>
                <a:cs typeface="Candara" panose="020E0502030303020204" pitchFamily="34" charset="0"/>
              </a:rPr>
              <a:pPr algn="r" defTabSz="457200" fontAlgn="base">
                <a:spcBef>
                  <a:spcPct val="0"/>
                </a:spcBef>
                <a:spcAft>
                  <a:spcPct val="0"/>
                </a:spcAft>
                <a:defRPr/>
              </a:pPr>
              <a:t>‹Nº›</a:t>
            </a:fld>
            <a:endParaRPr lang="es-ES" altLang="es-CL" sz="1000">
              <a:solidFill>
                <a:srgbClr val="595959"/>
              </a:solidFill>
              <a:latin typeface="Candara" panose="020E0502030303020204" pitchFamily="34" charset="0"/>
              <a:ea typeface="Candara" panose="020E0502030303020204" pitchFamily="34" charset="0"/>
              <a:cs typeface="Candara" panose="020E0502030303020204" pitchFamily="34" charset="0"/>
            </a:endParaRPr>
          </a:p>
        </p:txBody>
      </p:sp>
      <p:sp>
        <p:nvSpPr>
          <p:cNvPr id="6" name="Marcador de texto 2"/>
          <p:cNvSpPr>
            <a:spLocks noGrp="1"/>
          </p:cNvSpPr>
          <p:nvPr>
            <p:ph idx="18"/>
          </p:nvPr>
        </p:nvSpPr>
        <p:spPr>
          <a:xfrm>
            <a:off x="4639734" y="3035300"/>
            <a:ext cx="70103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Editar los estilos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4639733" y="1066801"/>
            <a:ext cx="70104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Editar los estilos de texto del patrón</a:t>
            </a:r>
          </a:p>
          <a:p>
            <a:pPr lvl="1"/>
            <a:r>
              <a:rPr lang="es-ES"/>
              <a:t>Segundo nivel</a:t>
            </a:r>
          </a:p>
        </p:txBody>
      </p:sp>
      <p:sp>
        <p:nvSpPr>
          <p:cNvPr id="8" name="Marcador de contenido 12"/>
          <p:cNvSpPr>
            <a:spLocks noGrp="1"/>
          </p:cNvSpPr>
          <p:nvPr>
            <p:ph sz="quarter" idx="13"/>
          </p:nvPr>
        </p:nvSpPr>
        <p:spPr>
          <a:xfrm>
            <a:off x="4639733" y="2184400"/>
            <a:ext cx="70104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Editar los estilos de texto del patrón</a:t>
            </a:r>
          </a:p>
          <a:p>
            <a:pPr lvl="1"/>
            <a:r>
              <a:rPr lang="es-ES"/>
              <a:t>Segundo nivel</a:t>
            </a:r>
          </a:p>
        </p:txBody>
      </p:sp>
    </p:spTree>
    <p:extLst>
      <p:ext uri="{BB962C8B-B14F-4D97-AF65-F5344CB8AC3E}">
        <p14:creationId xmlns:p14="http://schemas.microsoft.com/office/powerpoint/2010/main" val="2749343214"/>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1360647052"/>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7" y="1435111"/>
            <a:ext cx="4011084"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Tree>
    <p:extLst>
      <p:ext uri="{BB962C8B-B14F-4D97-AF65-F5344CB8AC3E}">
        <p14:creationId xmlns:p14="http://schemas.microsoft.com/office/powerpoint/2010/main" val="245924226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7"/>
            <a:ext cx="7315200" cy="4114800"/>
          </a:xfrm>
        </p:spPr>
        <p:txBody>
          <a:bodyPr rtlCol="0">
            <a:normAutofit/>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es-ES" noProof="0"/>
              <a:t>Haga clic en el icono para agregar una imagen</a:t>
            </a:r>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s-ES"/>
              <a:t>Editar los estilos de texto del patrón</a:t>
            </a:r>
          </a:p>
        </p:txBody>
      </p:sp>
      <p:sp>
        <p:nvSpPr>
          <p:cNvPr id="5" name="Footer Placeholder 5"/>
          <p:cNvSpPr>
            <a:spLocks noGrp="1"/>
          </p:cNvSpPr>
          <p:nvPr>
            <p:ph type="ftr" sz="quarter" idx="10"/>
          </p:nvPr>
        </p:nvSpPr>
        <p:spPr/>
        <p:txBody>
          <a:bodyPr/>
          <a:lstStyle>
            <a:lvl1pPr>
              <a:defRPr/>
            </a:lvl1pPr>
          </a:lstStyle>
          <a:p>
            <a:endParaRPr lang="es-CL"/>
          </a:p>
        </p:txBody>
      </p:sp>
      <p:sp>
        <p:nvSpPr>
          <p:cNvPr id="6" name="Slide Number Placeholder 6"/>
          <p:cNvSpPr>
            <a:spLocks noGrp="1"/>
          </p:cNvSpPr>
          <p:nvPr>
            <p:ph type="sldNum" sz="quarter" idx="11"/>
          </p:nvPr>
        </p:nvSpPr>
        <p:spPr>
          <a:xfrm>
            <a:off x="8244417" y="6527809"/>
            <a:ext cx="2844800" cy="193675"/>
          </a:xfrm>
          <a:prstGeom prst="rect">
            <a:avLst/>
          </a:prstGeom>
        </p:spPr>
        <p:txBody>
          <a:bodyPr/>
          <a:lstStyle>
            <a:lvl1pPr>
              <a:defRPr/>
            </a:lvl1pPr>
          </a:lstStyle>
          <a:p>
            <a:fld id="{EB5311AB-9208-4398-8A87-2AE80C3C8FFC}" type="slidenum">
              <a:rPr lang="es-CL" smtClean="0"/>
              <a:t>‹Nº›</a:t>
            </a:fld>
            <a:endParaRPr lang="es-CL"/>
          </a:p>
        </p:txBody>
      </p:sp>
    </p:spTree>
    <p:extLst>
      <p:ext uri="{BB962C8B-B14F-4D97-AF65-F5344CB8AC3E}">
        <p14:creationId xmlns:p14="http://schemas.microsoft.com/office/powerpoint/2010/main" val="1020830743"/>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1.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5.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endParaRPr lang="es-CL"/>
          </a:p>
        </p:txBody>
      </p:sp>
      <p:pic>
        <p:nvPicPr>
          <p:cNvPr id="10"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98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33" r:id="rId15"/>
    <p:sldLayoutId id="2147483734" r:id="rId16"/>
  </p:sldLayoutIdLst>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3790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Verdana" panose="020B0604030504040204" pitchFamily="34" charset="0"/>
              </a:defRPr>
            </a:lvl1pPr>
          </a:lstStyle>
          <a:p>
            <a:pPr fontAlgn="base">
              <a:spcBef>
                <a:spcPct val="0"/>
              </a:spcBef>
              <a:spcAft>
                <a:spcPct val="0"/>
              </a:spcAft>
            </a:pPr>
            <a:fld id="{82FE3AC9-9481-4689-8ED6-A2ED566FCFA4}" type="slidenum">
              <a:rPr lang="en-US" altLang="es-CL" smtClean="0">
                <a:cs typeface="Arial" panose="020B0604020202020204" pitchFamily="34" charset="0"/>
              </a:rPr>
              <a:pPr fontAlgn="base">
                <a:spcBef>
                  <a:spcPct val="0"/>
                </a:spcBef>
                <a:spcAft>
                  <a:spcPct val="0"/>
                </a:spcAft>
              </a:pPr>
              <a:t>‹Nº›</a:t>
            </a:fld>
            <a:endParaRPr lang="en-US" altLang="es-CL">
              <a:cs typeface="Arial" panose="020B0604020202020204" pitchFamily="34" charset="0"/>
            </a:endParaRPr>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a:defRPr/>
            </a:pPr>
            <a:endParaRPr lang="es-ES">
              <a:solidFill>
                <a:srgbClr val="FFFFFF"/>
              </a:solidFill>
              <a:cs typeface="Arial" panose="020B0604020202020204" pitchFamily="34" charset="0"/>
            </a:endParaRPr>
          </a:p>
        </p:txBody>
      </p:sp>
      <p:sp>
        <p:nvSpPr>
          <p:cNvPr id="12" name="CuadroTexto 11"/>
          <p:cNvSpPr txBox="1"/>
          <p:nvPr/>
        </p:nvSpPr>
        <p:spPr>
          <a:xfrm>
            <a:off x="177800" y="6494463"/>
            <a:ext cx="3683000" cy="246062"/>
          </a:xfrm>
          <a:prstGeom prst="rect">
            <a:avLst/>
          </a:prstGeom>
          <a:noFill/>
        </p:spPr>
        <p:txBody>
          <a:bodyPr>
            <a:spAutoFit/>
          </a:bodyPr>
          <a:lstStyle>
            <a:lvl1pPr eaLnBrk="0" hangingPunct="0">
              <a:defRPr sz="2400">
                <a:solidFill>
                  <a:schemeClr val="tx1"/>
                </a:solidFill>
                <a:latin typeface="Arial" charset="0"/>
                <a:ea typeface="ヒラギノ角ゴ Pro W3" pitchFamily="-60" charset="-128"/>
              </a:defRPr>
            </a:lvl1pPr>
            <a:lvl2pPr marL="37931725" indent="-37474525" eaLnBrk="0" hangingPunct="0">
              <a:defRPr sz="2400">
                <a:solidFill>
                  <a:schemeClr val="tx1"/>
                </a:solidFill>
                <a:latin typeface="Arial" charset="0"/>
                <a:ea typeface="ヒラギノ角ゴ Pro W3" pitchFamily="-60" charset="-128"/>
              </a:defRPr>
            </a:lvl2pPr>
            <a:lvl3pPr eaLnBrk="0" hangingPunct="0">
              <a:defRPr sz="2400">
                <a:solidFill>
                  <a:schemeClr val="tx1"/>
                </a:solidFill>
                <a:latin typeface="Arial" charset="0"/>
                <a:ea typeface="ヒラギノ角ゴ Pro W3" pitchFamily="-60" charset="-128"/>
              </a:defRPr>
            </a:lvl3pPr>
            <a:lvl4pPr eaLnBrk="0" hangingPunct="0">
              <a:defRPr sz="2400">
                <a:solidFill>
                  <a:schemeClr val="tx1"/>
                </a:solidFill>
                <a:latin typeface="Arial" charset="0"/>
                <a:ea typeface="ヒラギノ角ゴ Pro W3" pitchFamily="-60" charset="-128"/>
              </a:defRPr>
            </a:lvl4pPr>
            <a:lvl5pPr eaLnBrk="0" hangingPunct="0">
              <a:defRPr sz="2400">
                <a:solidFill>
                  <a:schemeClr val="tx1"/>
                </a:solidFill>
                <a:latin typeface="Arial" charset="0"/>
                <a:ea typeface="ヒラギノ角ゴ Pro W3" pitchFamily="-60" charset="-128"/>
              </a:defRPr>
            </a:lvl5pPr>
            <a:lvl6pPr marL="457200" eaLnBrk="0" fontAlgn="base" hangingPunct="0">
              <a:spcBef>
                <a:spcPct val="0"/>
              </a:spcBef>
              <a:spcAft>
                <a:spcPct val="0"/>
              </a:spcAft>
              <a:defRPr sz="2400">
                <a:solidFill>
                  <a:schemeClr val="tx1"/>
                </a:solidFill>
                <a:latin typeface="Arial" charset="0"/>
                <a:ea typeface="ヒラギノ角ゴ Pro W3" pitchFamily="-60" charset="-128"/>
              </a:defRPr>
            </a:lvl6pPr>
            <a:lvl7pPr marL="914400" eaLnBrk="0" fontAlgn="base" hangingPunct="0">
              <a:spcBef>
                <a:spcPct val="0"/>
              </a:spcBef>
              <a:spcAft>
                <a:spcPct val="0"/>
              </a:spcAft>
              <a:defRPr sz="2400">
                <a:solidFill>
                  <a:schemeClr val="tx1"/>
                </a:solidFill>
                <a:latin typeface="Arial" charset="0"/>
                <a:ea typeface="ヒラギノ角ゴ Pro W3" pitchFamily="-60" charset="-128"/>
              </a:defRPr>
            </a:lvl7pPr>
            <a:lvl8pPr marL="1371600" eaLnBrk="0" fontAlgn="base" hangingPunct="0">
              <a:spcBef>
                <a:spcPct val="0"/>
              </a:spcBef>
              <a:spcAft>
                <a:spcPct val="0"/>
              </a:spcAft>
              <a:defRPr sz="2400">
                <a:solidFill>
                  <a:schemeClr val="tx1"/>
                </a:solidFill>
                <a:latin typeface="Arial" charset="0"/>
                <a:ea typeface="ヒラギノ角ゴ Pro W3" pitchFamily="-60" charset="-128"/>
              </a:defRPr>
            </a:lvl8pPr>
            <a:lvl9pPr marL="1828800" eaLnBrk="0" fontAlgn="base" hangingPunct="0">
              <a:spcBef>
                <a:spcPct val="0"/>
              </a:spcBef>
              <a:spcAft>
                <a:spcPct val="0"/>
              </a:spcAft>
              <a:defRPr sz="2400">
                <a:solidFill>
                  <a:schemeClr val="tx1"/>
                </a:solidFill>
                <a:latin typeface="Arial" charset="0"/>
                <a:ea typeface="ヒラギノ角ゴ Pro W3" pitchFamily="-60" charset="-128"/>
              </a:defRPr>
            </a:lvl9pPr>
          </a:lstStyle>
          <a:p>
            <a:pPr eaLnBrk="1" hangingPunct="1">
              <a:defRPr/>
            </a:pPr>
            <a:r>
              <a:rPr lang="es-ES_tradnl" sz="1000">
                <a:solidFill>
                  <a:srgbClr val="7F7F7F"/>
                </a:solidFill>
                <a:latin typeface="Verdana" pitchFamily="-60" charset="0"/>
                <a:cs typeface="Arial" panose="020B0604020202020204" pitchFamily="34" charset="0"/>
              </a:rPr>
              <a:t>Gobierno de Chile / Ministerio de Salud</a:t>
            </a:r>
          </a:p>
        </p:txBody>
      </p:sp>
    </p:spTree>
    <p:extLst>
      <p:ext uri="{BB962C8B-B14F-4D97-AF65-F5344CB8AC3E}">
        <p14:creationId xmlns:p14="http://schemas.microsoft.com/office/powerpoint/2010/main" val="20901820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hf hdr="0" ftr="0" dt="0"/>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Verdana"/>
          <a:ea typeface="ヒラギノ角ゴ Pro W3" charset="-128"/>
          <a:cs typeface="Verdana"/>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Verdana"/>
          <a:ea typeface="ヒラギノ角ゴ Pro W3" charset="-128"/>
          <a:cs typeface="Verdana"/>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Verdana"/>
          <a:ea typeface="ヒラギノ角ゴ Pro W3" charset="-128"/>
          <a:cs typeface="Verdana"/>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descr="Complemento-Logo-Gobierno-160x14px.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1867" y="6692900"/>
            <a:ext cx="2709333" cy="177800"/>
          </a:xfrm>
          <a:prstGeom prst="rect">
            <a:avLst/>
          </a:prstGeom>
        </p:spPr>
      </p:pic>
    </p:spTree>
    <p:extLst>
      <p:ext uri="{BB962C8B-B14F-4D97-AF65-F5344CB8AC3E}">
        <p14:creationId xmlns:p14="http://schemas.microsoft.com/office/powerpoint/2010/main" val="32993758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Complemento-Logo-Gobierno-160x14px.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1867" y="669290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2777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9" y="152402"/>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7"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3" y="6527809"/>
            <a:ext cx="3860801"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charset="0"/>
                <a:ea typeface="ヒラギノ角ゴ Pro W3" charset="0"/>
                <a:cs typeface="Verdana" charset="0"/>
              </a:defRPr>
            </a:lvl1pPr>
          </a:lstStyle>
          <a:p>
            <a:pPr defTabSz="457080" fontAlgn="base">
              <a:spcBef>
                <a:spcPct val="0"/>
              </a:spcBef>
              <a:spcAft>
                <a:spcPct val="0"/>
              </a:spcAft>
              <a:defRPr/>
            </a:pPr>
            <a:r>
              <a:rPr lang="es-ES_tradnl"/>
              <a:t>Gobierno de Chile | Ministerio del Interior</a:t>
            </a:r>
          </a:p>
        </p:txBody>
      </p:sp>
      <p:pic>
        <p:nvPicPr>
          <p:cNvPr id="10"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0"/>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omplemento-Logo-Gobierno-160x14px.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541867" y="6688138"/>
            <a:ext cx="270933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9255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xStyles>
    <p:titleStyle>
      <a:lvl1pPr algn="l" defTabSz="457177"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177"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177" algn="l" defTabSz="457177" rtl="0" eaLnBrk="1" fontAlgn="base" hangingPunct="1">
        <a:spcBef>
          <a:spcPct val="0"/>
        </a:spcBef>
        <a:spcAft>
          <a:spcPct val="0"/>
        </a:spcAft>
        <a:defRPr sz="2400">
          <a:solidFill>
            <a:srgbClr val="006CB7"/>
          </a:solidFill>
          <a:latin typeface="Verdana" charset="0"/>
          <a:ea typeface="ヒラギノ角ゴ Pro W3" charset="-128"/>
        </a:defRPr>
      </a:lvl6pPr>
      <a:lvl7pPr marL="914354" algn="l" defTabSz="457177" rtl="0" eaLnBrk="1" fontAlgn="base" hangingPunct="1">
        <a:spcBef>
          <a:spcPct val="0"/>
        </a:spcBef>
        <a:spcAft>
          <a:spcPct val="0"/>
        </a:spcAft>
        <a:defRPr sz="2400">
          <a:solidFill>
            <a:srgbClr val="006CB7"/>
          </a:solidFill>
          <a:latin typeface="Verdana" charset="0"/>
          <a:ea typeface="ヒラギノ角ゴ Pro W3" charset="-128"/>
        </a:defRPr>
      </a:lvl7pPr>
      <a:lvl8pPr marL="1371532" algn="l" defTabSz="457177" rtl="0" eaLnBrk="1" fontAlgn="base" hangingPunct="1">
        <a:spcBef>
          <a:spcPct val="0"/>
        </a:spcBef>
        <a:spcAft>
          <a:spcPct val="0"/>
        </a:spcAft>
        <a:defRPr sz="2400">
          <a:solidFill>
            <a:srgbClr val="006CB7"/>
          </a:solidFill>
          <a:latin typeface="Verdana" charset="0"/>
          <a:ea typeface="ヒラギノ角ゴ Pro W3" charset="-128"/>
        </a:defRPr>
      </a:lvl8pPr>
      <a:lvl9pPr marL="1828709" algn="l" defTabSz="457177"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883" indent="-342883" algn="l" defTabSz="457177"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13" indent="-285736" algn="l" defTabSz="457177"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2942" indent="-228588" algn="l" defTabSz="457177"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121"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295" indent="-228588" algn="l" defTabSz="457177"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473" indent="-228588"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8"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8" indent="-228588"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4" indent="-228588"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2"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8" algn="l" defTabSz="4571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el estilo de título del patrón</a:t>
            </a:r>
            <a:endParaRPr lang="en-US" altLang="es-CL"/>
          </a:p>
        </p:txBody>
      </p:sp>
      <p:sp>
        <p:nvSpPr>
          <p:cNvPr id="2051" name="Text Placeholder 2"/>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Editar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n-US" altLang="es-CL"/>
          </a:p>
        </p:txBody>
      </p:sp>
      <p:sp>
        <p:nvSpPr>
          <p:cNvPr id="5" name="Footer Placeholder 4"/>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r>
              <a:rPr lang="es-ES_tradnl" altLang="es-CL" dirty="0"/>
              <a:t>Gobierno de Chile | Ministerio del Interior</a:t>
            </a:r>
          </a:p>
        </p:txBody>
      </p:sp>
      <p:sp>
        <p:nvSpPr>
          <p:cNvPr id="6" name="Slide Number Placeholder 5"/>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Verdana" panose="020B0604030504040204" pitchFamily="34" charset="0"/>
                <a:ea typeface="ヒラギノ角ゴ Pro W3"/>
                <a:cs typeface="ヒラギノ角ゴ Pro W3"/>
              </a:defRPr>
            </a:lvl1pPr>
          </a:lstStyle>
          <a:p>
            <a:pPr fontAlgn="base">
              <a:spcBef>
                <a:spcPct val="0"/>
              </a:spcBef>
              <a:spcAft>
                <a:spcPct val="0"/>
              </a:spcAft>
              <a:defRPr/>
            </a:pPr>
            <a:fld id="{76BB4450-857E-48AE-BDF5-776A45E36684}" type="slidenum">
              <a:rPr lang="en-US" altLang="es-CL"/>
              <a:pPr fontAlgn="base">
                <a:spcBef>
                  <a:spcPct val="0"/>
                </a:spcBef>
                <a:spcAft>
                  <a:spcPct val="0"/>
                </a:spcAft>
                <a:defRPr/>
              </a:pPr>
              <a:t>‹Nº›</a:t>
            </a:fld>
            <a:endParaRPr lang="en-US" altLang="es-CL" dirty="0"/>
          </a:p>
        </p:txBody>
      </p:sp>
      <p:sp>
        <p:nvSpPr>
          <p:cNvPr id="7" name="Rectangle 6"/>
          <p:cNvSpPr>
            <a:spLocks noChangeArrowheads="1"/>
          </p:cNvSpPr>
          <p:nvPr/>
        </p:nvSpPr>
        <p:spPr bwMode="auto">
          <a:xfrm>
            <a:off x="11218334" y="-6350"/>
            <a:ext cx="378884" cy="866775"/>
          </a:xfrm>
          <a:prstGeom prst="rect">
            <a:avLst/>
          </a:prstGeom>
          <a:solidFill>
            <a:srgbClr val="006CB7"/>
          </a:solidFill>
          <a:ln>
            <a:noFill/>
          </a:ln>
          <a:effectLst>
            <a:outerShdw blurRad="254000" dist="38100" dir="2700000"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8" name="Rectangle 7"/>
          <p:cNvSpPr>
            <a:spLocks noChangeArrowheads="1"/>
          </p:cNvSpPr>
          <p:nvPr/>
        </p:nvSpPr>
        <p:spPr bwMode="auto">
          <a:xfrm>
            <a:off x="11597218" y="1"/>
            <a:ext cx="463549" cy="860425"/>
          </a:xfrm>
          <a:prstGeom prst="rect">
            <a:avLst/>
          </a:prstGeom>
          <a:solidFill>
            <a:srgbClr val="EF4144"/>
          </a:solidFill>
          <a:ln>
            <a:noFill/>
          </a:ln>
          <a:effectLst>
            <a:outerShdw blurRad="254000" dist="38100" dir="2700000"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0" name="Rectangle 9"/>
          <p:cNvSpPr>
            <a:spLocks noChangeArrowheads="1"/>
          </p:cNvSpPr>
          <p:nvPr/>
        </p:nvSpPr>
        <p:spPr bwMode="auto">
          <a:xfrm>
            <a:off x="11218334" y="6400800"/>
            <a:ext cx="378884" cy="457200"/>
          </a:xfrm>
          <a:prstGeom prst="rect">
            <a:avLst/>
          </a:prstGeom>
          <a:solidFill>
            <a:srgbClr val="006CB7"/>
          </a:solidFill>
          <a:ln>
            <a:noFill/>
          </a:ln>
          <a:effectLst>
            <a:outerShdw blurRad="254000" dist="38100" dir="12899965" algn="br"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
        <p:nvSpPr>
          <p:cNvPr id="11" name="Rectangle 10"/>
          <p:cNvSpPr>
            <a:spLocks noChangeArrowheads="1"/>
          </p:cNvSpPr>
          <p:nvPr/>
        </p:nvSpPr>
        <p:spPr bwMode="auto">
          <a:xfrm>
            <a:off x="11597218" y="6400800"/>
            <a:ext cx="463549" cy="457200"/>
          </a:xfrm>
          <a:prstGeom prst="rect">
            <a:avLst/>
          </a:prstGeom>
          <a:solidFill>
            <a:srgbClr val="EF4144"/>
          </a:solidFill>
          <a:ln>
            <a:noFill/>
          </a:ln>
          <a:effectLst>
            <a:outerShdw blurRad="254000" dist="38100" dir="12899965" rotWithShape="0">
              <a:srgbClr val="808080">
                <a:alpha val="25000"/>
              </a:srgbClr>
            </a:outerShdw>
          </a:effectLst>
        </p:spPr>
        <p:txBody>
          <a:bodyPr anchor="ctr"/>
          <a:lstStyle/>
          <a:p>
            <a:pPr defTabSz="457200" fontAlgn="base">
              <a:spcBef>
                <a:spcPct val="0"/>
              </a:spcBef>
              <a:spcAft>
                <a:spcPct val="0"/>
              </a:spcAft>
              <a:defRPr/>
            </a:pPr>
            <a:endParaRPr lang="es-ES" dirty="0">
              <a:solidFill>
                <a:srgbClr val="FFFFFF"/>
              </a:solidFill>
              <a:ea typeface="ヒラギノ角ゴ Pro W3" pitchFamily="93" charset="-128"/>
              <a:cs typeface="Arial" panose="020B0604020202020204" pitchFamily="34" charset="0"/>
            </a:endParaRPr>
          </a:p>
        </p:txBody>
      </p:sp>
    </p:spTree>
    <p:extLst>
      <p:ext uri="{BB962C8B-B14F-4D97-AF65-F5344CB8AC3E}">
        <p14:creationId xmlns:p14="http://schemas.microsoft.com/office/powerpoint/2010/main" val="34678615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xStyles>
    <p:titleStyle>
      <a:lvl1pPr algn="l" defTabSz="457200" rtl="0" eaLnBrk="1" fontAlgn="base" hangingPunct="1">
        <a:spcBef>
          <a:spcPct val="0"/>
        </a:spcBef>
        <a:spcAft>
          <a:spcPct val="0"/>
        </a:spcAft>
        <a:defRPr sz="2400" kern="1200">
          <a:solidFill>
            <a:srgbClr val="006CB7"/>
          </a:solidFill>
          <a:latin typeface="Verdana"/>
          <a:ea typeface="ヒラギノ角ゴ Pro W3" charset="-128"/>
          <a:cs typeface="Verdana"/>
        </a:defRPr>
      </a:lvl1pPr>
      <a:lvl2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1" fontAlgn="base" hangingPunct="1">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eaLnBrk="1" fontAlgn="base" hangingPunct="1">
        <a:spcBef>
          <a:spcPct val="0"/>
        </a:spcBef>
        <a:spcAft>
          <a:spcPct val="0"/>
        </a:spcAft>
        <a:defRPr sz="2400">
          <a:solidFill>
            <a:srgbClr val="006CB7"/>
          </a:solidFill>
          <a:latin typeface="Verdana" charset="0"/>
          <a:ea typeface="ヒラギノ角ゴ Pro W3" charset="-128"/>
        </a:defRPr>
      </a:lvl6pPr>
      <a:lvl7pPr marL="914400" algn="l" defTabSz="457200" rtl="0" eaLnBrk="1" fontAlgn="base" hangingPunct="1">
        <a:spcBef>
          <a:spcPct val="0"/>
        </a:spcBef>
        <a:spcAft>
          <a:spcPct val="0"/>
        </a:spcAft>
        <a:defRPr sz="2400">
          <a:solidFill>
            <a:srgbClr val="006CB7"/>
          </a:solidFill>
          <a:latin typeface="Verdana" charset="0"/>
          <a:ea typeface="ヒラギノ角ゴ Pro W3" charset="-128"/>
        </a:defRPr>
      </a:lvl7pPr>
      <a:lvl8pPr marL="1371600" algn="l" defTabSz="457200" rtl="0" eaLnBrk="1" fontAlgn="base" hangingPunct="1">
        <a:spcBef>
          <a:spcPct val="0"/>
        </a:spcBef>
        <a:spcAft>
          <a:spcPct val="0"/>
        </a:spcAft>
        <a:defRPr sz="2400">
          <a:solidFill>
            <a:srgbClr val="006CB7"/>
          </a:solidFill>
          <a:latin typeface="Verdana" charset="0"/>
          <a:ea typeface="ヒラギノ角ゴ Pro W3" charset="-128"/>
        </a:defRPr>
      </a:lvl8pPr>
      <a:lvl9pPr marL="1828800" algn="l" defTabSz="457200" rtl="0" eaLnBrk="1" fontAlgn="base" hangingPunct="1">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57.emf"/><Relationship Id="rId4" Type="http://schemas.openxmlformats.org/officeDocument/2006/relationships/image" Target="../media/image56.emf"/></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64.emf"/></Relationships>
</file>

<file path=ppt/slides/_rels/slide3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66.emf"/></Relationships>
</file>

<file path=ppt/slides/_rels/slide3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68.emf"/></Relationships>
</file>

<file path=ppt/slides/_rels/slide3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70.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0886EE6D-0676-BF47-9BAD-C6AB899CE38D}"/>
              </a:ext>
            </a:extLst>
          </p:cNvPr>
          <p:cNvSpPr>
            <a:spLocks noGrp="1"/>
          </p:cNvSpPr>
          <p:nvPr>
            <p:ph idx="1"/>
          </p:nvPr>
        </p:nvSpPr>
        <p:spPr>
          <a:xfrm>
            <a:off x="757670" y="260561"/>
            <a:ext cx="10639425" cy="6295314"/>
          </a:xfrm>
          <a:solidFill>
            <a:schemeClr val="accent6">
              <a:lumMod val="20000"/>
              <a:lumOff val="80000"/>
              <a:alpha val="42000"/>
            </a:schemeClr>
          </a:solidFill>
          <a:ln>
            <a:noFill/>
          </a:ln>
        </p:spPr>
        <p:txBody>
          <a:bodyPr/>
          <a:lstStyle/>
          <a:p>
            <a:pPr marL="0" indent="0" algn="ctr">
              <a:spcBef>
                <a:spcPct val="0"/>
              </a:spcBef>
              <a:buNone/>
            </a:pPr>
            <a:r>
              <a:rPr lang="es-CL" sz="4400" b="1" dirty="0">
                <a:solidFill>
                  <a:schemeClr val="tx2"/>
                </a:solidFill>
                <a:latin typeface="Verdana"/>
                <a:cs typeface="Verdana"/>
              </a:rPr>
              <a:t>Campaña de </a:t>
            </a:r>
            <a:r>
              <a:rPr lang="es-CL" sz="4400" b="1" dirty="0" smtClean="0">
                <a:solidFill>
                  <a:schemeClr val="tx2"/>
                </a:solidFill>
                <a:latin typeface="Verdana"/>
                <a:cs typeface="Verdana"/>
              </a:rPr>
              <a:t>Invierno 2019</a:t>
            </a:r>
            <a:endParaRPr lang="es-CL" sz="4400" b="1" dirty="0">
              <a:solidFill>
                <a:schemeClr val="tx2"/>
              </a:solidFill>
              <a:latin typeface="Verdana"/>
              <a:cs typeface="Verdana"/>
            </a:endParaRPr>
          </a:p>
          <a:p>
            <a:pPr marL="0" indent="0" algn="ctr">
              <a:spcBef>
                <a:spcPct val="0"/>
              </a:spcBef>
              <a:buNone/>
            </a:pPr>
            <a:r>
              <a:rPr lang="es-CL" sz="3200" b="1" dirty="0">
                <a:solidFill>
                  <a:schemeClr val="tx2"/>
                </a:solidFill>
                <a:latin typeface="Verdana"/>
                <a:cs typeface="Verdana"/>
              </a:rPr>
              <a:t>Informe Semana </a:t>
            </a:r>
            <a:r>
              <a:rPr lang="es-CL" sz="3200" b="1" dirty="0" smtClean="0">
                <a:solidFill>
                  <a:schemeClr val="tx2"/>
                </a:solidFill>
                <a:latin typeface="Verdana"/>
                <a:cs typeface="Verdana"/>
              </a:rPr>
              <a:t>33</a:t>
            </a:r>
            <a:endParaRPr lang="es-CL" sz="3200" b="1" dirty="0">
              <a:solidFill>
                <a:schemeClr val="tx2"/>
              </a:solidFill>
              <a:latin typeface="Verdana"/>
              <a:cs typeface="Verdana"/>
            </a:endParaRPr>
          </a:p>
          <a:p>
            <a:pPr marL="0" indent="0" algn="ctr">
              <a:spcBef>
                <a:spcPct val="0"/>
              </a:spcBef>
              <a:buNone/>
            </a:pPr>
            <a:endParaRPr lang="es-CL" sz="4400" b="1" dirty="0">
              <a:solidFill>
                <a:schemeClr val="tx2"/>
              </a:solidFill>
              <a:latin typeface="Verdana"/>
              <a:cs typeface="Verdana"/>
            </a:endParaRP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055" y="1587563"/>
            <a:ext cx="5652654" cy="5270437"/>
          </a:xfrm>
          <a:prstGeom prst="rect">
            <a:avLst/>
          </a:prstGeom>
        </p:spPr>
      </p:pic>
    </p:spTree>
    <p:extLst>
      <p:ext uri="{BB962C8B-B14F-4D97-AF65-F5344CB8AC3E}">
        <p14:creationId xmlns:p14="http://schemas.microsoft.com/office/powerpoint/2010/main" val="104064037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24000" y="8980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71846" y="13657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y virus influenza por grupos de edad.*</a:t>
            </a:r>
            <a:endParaRPr lang="es-CL" sz="2200" dirty="0">
              <a:solidFill>
                <a:srgbClr val="376092"/>
              </a:solidFill>
              <a:latin typeface="Candara" panose="020E0502030303020204" pitchFamily="34" charset="0"/>
            </a:endParaRPr>
          </a:p>
        </p:txBody>
      </p:sp>
      <p:sp>
        <p:nvSpPr>
          <p:cNvPr id="4" name="Rectángulo 2"/>
          <p:cNvSpPr/>
          <p:nvPr/>
        </p:nvSpPr>
        <p:spPr>
          <a:xfrm>
            <a:off x="7922990" y="6557268"/>
            <a:ext cx="2350323"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20/08/2019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6143970" y="997471"/>
            <a:ext cx="5201302" cy="5078313"/>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según información preliminar, se han notificado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4301 IRAG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superior en un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16%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respecto a lo observado en igual periodo de 2018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n=3705). Preliminarmente, del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total de hospitalizaciones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un 3,3%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corresponde a IRAG</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Un 3,5% de las IRAG han ingresado a UCI.</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las hospitalizaciones por IRAG corresponde a menores de 5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 7%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entre 5-19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1</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5%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entre 20-59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años,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personas de 60 y más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a:t>
            </a:r>
          </a:p>
          <a:p>
            <a:pPr algn="just"/>
            <a:endPar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Dentro del total de los casos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IRAG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por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n=653)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12% son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menores de 5 años, 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22% entre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40-59 años y 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48%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60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y más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años</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t>
            </a: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El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59%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los casos positivos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recibió tratamiento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con oseltamivir</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t>
            </a:r>
          </a:p>
        </p:txBody>
      </p:sp>
      <p:sp>
        <p:nvSpPr>
          <p:cNvPr id="13" name="CuadroTexto 4">
            <a:extLst>
              <a:ext uri="{FF2B5EF4-FFF2-40B4-BE49-F238E27FC236}">
                <a16:creationId xmlns:a16="http://schemas.microsoft.com/office/drawing/2014/main" xmlns="" id="{2C1F8950-3FDA-4C3E-A878-0442F5565DC5}"/>
              </a:ext>
            </a:extLst>
          </p:cNvPr>
          <p:cNvSpPr txBox="1"/>
          <p:nvPr/>
        </p:nvSpPr>
        <p:spPr>
          <a:xfrm>
            <a:off x="1048944" y="6390736"/>
            <a:ext cx="3968576" cy="16653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900" dirty="0"/>
              <a:t>Fuente: Sistema Pahoflu centinelas IRAG, OMS-MINSAL</a:t>
            </a:r>
          </a:p>
        </p:txBody>
      </p:sp>
      <p:sp>
        <p:nvSpPr>
          <p:cNvPr id="14" name="CuadroTexto 4">
            <a:extLst>
              <a:ext uri="{FF2B5EF4-FFF2-40B4-BE49-F238E27FC236}">
                <a16:creationId xmlns:a16="http://schemas.microsoft.com/office/drawing/2014/main" xmlns="" id="{2C1F8950-3FDA-4C3E-A878-0442F5565DC5}"/>
              </a:ext>
            </a:extLst>
          </p:cNvPr>
          <p:cNvSpPr txBox="1"/>
          <p:nvPr/>
        </p:nvSpPr>
        <p:spPr>
          <a:xfrm>
            <a:off x="1048944" y="3327262"/>
            <a:ext cx="3819220" cy="20936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CL" sz="900" dirty="0"/>
              <a:t>Fuente: Sistema Pahoflu centinelas IRAG, OMS-MINSAL</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7" t="611" r="12432" b="-611"/>
          <a:stretch/>
        </p:blipFill>
        <p:spPr bwMode="auto">
          <a:xfrm>
            <a:off x="726356" y="829188"/>
            <a:ext cx="5068541" cy="2498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33" r="17054"/>
          <a:stretch/>
        </p:blipFill>
        <p:spPr bwMode="auto">
          <a:xfrm>
            <a:off x="726356" y="3512184"/>
            <a:ext cx="5086236" cy="266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000581"/>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3226CA0B-7C54-4635-8726-CEAC86CBCB3E}"/>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9219"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detectados de virus respiratorios y porcentaje de positividad  por semana epidemiológica. Chile 2015-2019</a:t>
            </a:r>
          </a:p>
        </p:txBody>
      </p:sp>
      <p:sp>
        <p:nvSpPr>
          <p:cNvPr id="9220" name="1 Rectángulo"/>
          <p:cNvSpPr>
            <a:spLocks noChangeArrowheads="1"/>
          </p:cNvSpPr>
          <p:nvPr/>
        </p:nvSpPr>
        <p:spPr bwMode="auto">
          <a:xfrm rot="10800000" flipV="1">
            <a:off x="2714625" y="4965700"/>
            <a:ext cx="65087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endParaRPr lang="es-CL" altLang="es-CL" sz="1200" b="1"/>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9221" name="1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2" name="7 Rectángulo"/>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VE" altLang="es-CL"/>
              <a:t> </a:t>
            </a:r>
          </a:p>
        </p:txBody>
      </p:sp>
      <p:sp>
        <p:nvSpPr>
          <p:cNvPr id="9223" name="Rectangle 8"/>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4" name="Rectangle 10"/>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5" name="Rectangle 11"/>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9226" name="Rectangle 12"/>
          <p:cNvSpPr>
            <a:spLocks noChangeArrowheads="1"/>
          </p:cNvSpPr>
          <p:nvPr/>
        </p:nvSpPr>
        <p:spPr bwMode="auto">
          <a:xfrm>
            <a:off x="1936750" y="607497"/>
            <a:ext cx="12992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L" altLang="es-CL"/>
          </a:p>
        </p:txBody>
      </p:sp>
      <p:pic>
        <p:nvPicPr>
          <p:cNvPr id="9227"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6751" y="1182688"/>
            <a:ext cx="7540625"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194739"/>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594282C8-FB15-479E-83A5-09657C28253C}"/>
              </a:ext>
            </a:extLst>
          </p:cNvPr>
          <p:cNvSpPr>
            <a:spLocks noGrp="1"/>
          </p:cNvSpPr>
          <p:nvPr>
            <p:ph idx="1"/>
          </p:nvPr>
        </p:nvSpPr>
        <p:spPr>
          <a:xfrm>
            <a:off x="1930400" y="971550"/>
            <a:ext cx="8204200" cy="5562600"/>
          </a:xfrm>
        </p:spPr>
        <p:txBody>
          <a:bodyPr/>
          <a:lstStyle/>
          <a:p>
            <a:pPr>
              <a:defRPr/>
            </a:pPr>
            <a:endParaRPr lang="es-ES" sz="1600" dirty="0"/>
          </a:p>
          <a:p>
            <a:pPr>
              <a:defRPr/>
            </a:pPr>
            <a:r>
              <a:rPr lang="en-US" dirty="0"/>
              <a:t> </a:t>
            </a:r>
          </a:p>
        </p:txBody>
      </p:sp>
      <p:sp>
        <p:nvSpPr>
          <p:cNvPr id="1024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Hospitales centinelas de la Red de Vigilancia de virus respiratorios del ISP con casos detectados en la semana epidemiológica N°33 </a:t>
            </a:r>
          </a:p>
        </p:txBody>
      </p:sp>
      <p:sp>
        <p:nvSpPr>
          <p:cNvPr id="10244" name="1 Rectángulo"/>
          <p:cNvSpPr>
            <a:spLocks noChangeArrowheads="1"/>
          </p:cNvSpPr>
          <p:nvPr/>
        </p:nvSpPr>
        <p:spPr bwMode="auto">
          <a:xfrm rot="10800000" flipV="1">
            <a:off x="2212975" y="5853113"/>
            <a:ext cx="731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024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0246"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401" y="1031876"/>
            <a:ext cx="7597775" cy="516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97953"/>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6BD14269-D739-4257-8BD6-90D7FF7B986B}"/>
              </a:ext>
            </a:extLst>
          </p:cNvPr>
          <p:cNvSpPr>
            <a:spLocks noGrp="1"/>
          </p:cNvSpPr>
          <p:nvPr>
            <p:ph idx="1"/>
          </p:nvPr>
        </p:nvSpPr>
        <p:spPr>
          <a:xfrm>
            <a:off x="1930400" y="971550"/>
            <a:ext cx="8204200" cy="5562600"/>
          </a:xfrm>
        </p:spPr>
        <p:txBody>
          <a:bodyPr/>
          <a:lstStyle/>
          <a:p>
            <a:pPr>
              <a:defRPr/>
            </a:pPr>
            <a:endParaRPr lang="es-ES" sz="1600" dirty="0"/>
          </a:p>
          <a:p>
            <a:pPr>
              <a:defRPr/>
            </a:pPr>
            <a:endParaRPr lang="en-US" dirty="0"/>
          </a:p>
        </p:txBody>
      </p:sp>
      <p:sp>
        <p:nvSpPr>
          <p:cNvPr id="1126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Casos confirmados según agente y grupo etario en la semana epidemiológica N° 33</a:t>
            </a:r>
          </a:p>
        </p:txBody>
      </p:sp>
      <p:sp>
        <p:nvSpPr>
          <p:cNvPr id="11268" name="1 Rectángulo"/>
          <p:cNvSpPr>
            <a:spLocks noChangeArrowheads="1"/>
          </p:cNvSpPr>
          <p:nvPr/>
        </p:nvSpPr>
        <p:spPr bwMode="auto">
          <a:xfrm rot="10800000" flipV="1">
            <a:off x="2714625" y="5643563"/>
            <a:ext cx="6508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1269"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sp>
        <p:nvSpPr>
          <p:cNvPr id="11270"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p>
        </p:txBody>
      </p:sp>
      <p:pic>
        <p:nvPicPr>
          <p:cNvPr id="11271"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401" y="1123950"/>
            <a:ext cx="76549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71179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229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2015-2019</a:t>
            </a:r>
          </a:p>
        </p:txBody>
      </p:sp>
      <p:sp>
        <p:nvSpPr>
          <p:cNvPr id="12292"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2293" name="Rectangle 7"/>
          <p:cNvSpPr>
            <a:spLocks noChangeArrowheads="1"/>
          </p:cNvSpPr>
          <p:nvPr/>
        </p:nvSpPr>
        <p:spPr bwMode="auto">
          <a:xfrm>
            <a:off x="2014538" y="2309297"/>
            <a:ext cx="12190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2294"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1389" y="1249364"/>
            <a:ext cx="7172325"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44924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3315"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por tipos y subtipos por semana epidemiológica, Chile 2019</a:t>
            </a:r>
          </a:p>
        </p:txBody>
      </p:sp>
      <p:sp>
        <p:nvSpPr>
          <p:cNvPr id="13316" name="1 Rectángulo"/>
          <p:cNvSpPr>
            <a:spLocks noChangeArrowheads="1"/>
          </p:cNvSpPr>
          <p:nvPr/>
        </p:nvSpPr>
        <p:spPr bwMode="auto">
          <a:xfrm rot="10800000" flipV="1">
            <a:off x="2714625" y="5681663"/>
            <a:ext cx="6508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sp>
        <p:nvSpPr>
          <p:cNvPr id="13317" name="Rectangle 7"/>
          <p:cNvSpPr>
            <a:spLocks noChangeArrowheads="1"/>
          </p:cNvSpPr>
          <p:nvPr/>
        </p:nvSpPr>
        <p:spPr bwMode="auto">
          <a:xfrm>
            <a:off x="2014538" y="2309297"/>
            <a:ext cx="121904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s-CL" altLang="es-CL"/>
          </a:p>
        </p:txBody>
      </p:sp>
      <p:pic>
        <p:nvPicPr>
          <p:cNvPr id="13318"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0401" y="912814"/>
            <a:ext cx="79406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21694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contenido 2"/>
          <p:cNvSpPr>
            <a:spLocks noGrp="1" noChangeArrowheads="1"/>
          </p:cNvSpPr>
          <p:nvPr>
            <p:ph sz="quarter" idx="12"/>
          </p:nvPr>
        </p:nvSpPr>
        <p:spPr bwMode="auto">
          <a:xfrm>
            <a:off x="1930400" y="541339"/>
            <a:ext cx="8331200" cy="566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MX" altLang="es-CL" sz="1800" b="0">
                <a:solidFill>
                  <a:schemeClr val="tx1"/>
                </a:solidFill>
                <a:latin typeface="Verdana" panose="020B0604030504040204" pitchFamily="34" charset="0"/>
              </a:rPr>
              <a:t>Distribución de casos de Influenza B según linaje, Chile 2019</a:t>
            </a:r>
            <a:endParaRPr lang="es-CL" altLang="es-CL" sz="1800" b="0">
              <a:solidFill>
                <a:schemeClr val="tx1"/>
              </a:solidFill>
              <a:latin typeface="Verdana" panose="020B0604030504040204" pitchFamily="34" charset="0"/>
            </a:endParaRPr>
          </a:p>
        </p:txBody>
      </p:sp>
      <p:pic>
        <p:nvPicPr>
          <p:cNvPr id="14339" name="Marcador de contenido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5175" y="1552576"/>
            <a:ext cx="7799388" cy="459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11860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DBB0E04B-9739-462E-896C-5692AF8FE4C0}"/>
              </a:ext>
            </a:extLst>
          </p:cNvPr>
          <p:cNvSpPr>
            <a:spLocks noGrp="1"/>
          </p:cNvSpPr>
          <p:nvPr>
            <p:ph idx="1"/>
          </p:nvPr>
        </p:nvSpPr>
        <p:spPr>
          <a:xfrm>
            <a:off x="1930400" y="971550"/>
            <a:ext cx="8332788" cy="5562600"/>
          </a:xfrm>
        </p:spPr>
        <p:txBody>
          <a:bodyPr/>
          <a:lstStyle/>
          <a:p>
            <a:pPr>
              <a:defRPr/>
            </a:pPr>
            <a:endParaRPr lang="es-ES" sz="1600" dirty="0"/>
          </a:p>
          <a:p>
            <a:pPr>
              <a:defRPr/>
            </a:pPr>
            <a:endParaRPr lang="en-US" dirty="0"/>
          </a:p>
        </p:txBody>
      </p:sp>
      <p:sp>
        <p:nvSpPr>
          <p:cNvPr id="15363"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n-US" altLang="es-CL" sz="1800" b="0">
                <a:solidFill>
                  <a:schemeClr val="tx1"/>
                </a:solidFill>
                <a:latin typeface="Verdana" panose="020B0604030504040204" pitchFamily="34" charset="0"/>
                <a:cs typeface="Arial" panose="020B0604020202020204" pitchFamily="34" charset="0"/>
              </a:rPr>
              <a:t>Porcentaje de Positividad por Virus Respiratorios, Chile 2019</a:t>
            </a:r>
          </a:p>
        </p:txBody>
      </p:sp>
      <p:sp>
        <p:nvSpPr>
          <p:cNvPr id="15364" name="1 Rectángulo"/>
          <p:cNvSpPr>
            <a:spLocks noChangeArrowheads="1"/>
          </p:cNvSpPr>
          <p:nvPr/>
        </p:nvSpPr>
        <p:spPr bwMode="auto">
          <a:xfrm rot="10800000" flipV="1">
            <a:off x="2198689" y="5707063"/>
            <a:ext cx="7024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solidFill>
                  <a:srgbClr val="000000"/>
                </a:solidFill>
              </a:rPr>
              <a:t>Fuente:</a:t>
            </a:r>
            <a:r>
              <a:rPr lang="es-CL" altLang="es-CL" sz="1200">
                <a:solidFill>
                  <a:srgbClr val="000000"/>
                </a:solidFill>
              </a:rPr>
              <a:t> Sección Virus Respiratorios y Exantemáticos. Departamento Laboratorio Biomédico. </a:t>
            </a:r>
          </a:p>
          <a:p>
            <a:pPr algn="just" eaLnBrk="1" hangingPunct="1"/>
            <a:r>
              <a:rPr lang="es-CL" altLang="es-CL" sz="1200">
                <a:solidFill>
                  <a:srgbClr val="000000"/>
                </a:solidFill>
              </a:rPr>
              <a:t>Instituto de Salud Pública de Chile. 2019. </a:t>
            </a:r>
          </a:p>
        </p:txBody>
      </p:sp>
      <p:sp>
        <p:nvSpPr>
          <p:cNvPr id="15365"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sp>
        <p:nvSpPr>
          <p:cNvPr id="15366"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sp>
        <p:nvSpPr>
          <p:cNvPr id="15367" name="Rectangle 9"/>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VE" altLang="es-CL">
              <a:solidFill>
                <a:srgbClr val="000000"/>
              </a:solidFill>
            </a:endParaRPr>
          </a:p>
        </p:txBody>
      </p:sp>
      <p:pic>
        <p:nvPicPr>
          <p:cNvPr id="15368"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5976" y="1096964"/>
            <a:ext cx="79025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98340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6387"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Influenza B  por semana epidemiológica, Chile 2012-2019</a:t>
            </a:r>
          </a:p>
        </p:txBody>
      </p:sp>
      <p:sp>
        <p:nvSpPr>
          <p:cNvPr id="16388"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6389"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713" y="1103314"/>
            <a:ext cx="7332662"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82481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xmlns="" id="{2A141AC8-1CE7-43BB-8F30-E228D3FEF610}"/>
              </a:ext>
            </a:extLst>
          </p:cNvPr>
          <p:cNvSpPr>
            <a:spLocks noGrp="1"/>
          </p:cNvSpPr>
          <p:nvPr>
            <p:ph idx="1"/>
          </p:nvPr>
        </p:nvSpPr>
        <p:spPr>
          <a:xfrm>
            <a:off x="1790701" y="971550"/>
            <a:ext cx="8505825" cy="5562600"/>
          </a:xfrm>
        </p:spPr>
        <p:txBody>
          <a:bodyPr/>
          <a:lstStyle/>
          <a:p>
            <a:pPr>
              <a:defRPr/>
            </a:pPr>
            <a:endParaRPr lang="es-ES" sz="1600" dirty="0"/>
          </a:p>
          <a:p>
            <a:pPr>
              <a:defRPr/>
            </a:pPr>
            <a:endParaRPr lang="en-US" dirty="0"/>
          </a:p>
          <a:p>
            <a:pPr>
              <a:defRPr/>
            </a:pPr>
            <a:endParaRPr lang="en-US" dirty="0"/>
          </a:p>
        </p:txBody>
      </p:sp>
      <p:sp>
        <p:nvSpPr>
          <p:cNvPr id="17411" name="Content Placeholder 13"/>
          <p:cNvSpPr>
            <a:spLocks noGrp="1"/>
          </p:cNvSpPr>
          <p:nvPr>
            <p:ph sz="quarter" idx="12"/>
          </p:nvPr>
        </p:nvSpPr>
        <p:spPr bwMode="auto">
          <a:xfrm>
            <a:off x="1930400" y="319089"/>
            <a:ext cx="8204200" cy="490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anose="020B0604020202020204" pitchFamily="34" charset="0"/>
              <a:buNone/>
            </a:pPr>
            <a:r>
              <a:rPr lang="es-CL" altLang="es-CL" sz="1800" b="0">
                <a:solidFill>
                  <a:schemeClr val="tx1"/>
                </a:solidFill>
                <a:latin typeface="Verdana" panose="020B0604030504040204" pitchFamily="34" charset="0"/>
              </a:rPr>
              <a:t>Distribución del número de casos de VRS por semana epidemiológica, Chile 2011-2019</a:t>
            </a:r>
          </a:p>
        </p:txBody>
      </p:sp>
      <p:sp>
        <p:nvSpPr>
          <p:cNvPr id="17412" name="1 Rectángulo"/>
          <p:cNvSpPr>
            <a:spLocks noChangeArrowheads="1"/>
          </p:cNvSpPr>
          <p:nvPr/>
        </p:nvSpPr>
        <p:spPr bwMode="auto">
          <a:xfrm rot="10800000" flipV="1">
            <a:off x="2144713" y="5681663"/>
            <a:ext cx="7600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s-CL" altLang="es-CL" sz="1200" b="1">
              <a:solidFill>
                <a:srgbClr val="FF0000"/>
              </a:solidFill>
            </a:endParaRPr>
          </a:p>
          <a:p>
            <a:pPr algn="just" eaLnBrk="1" hangingPunct="1"/>
            <a:endParaRPr lang="es-CL" altLang="es-CL" sz="1200" b="1">
              <a:solidFill>
                <a:srgbClr val="FF0000"/>
              </a:solidFill>
            </a:endParaRPr>
          </a:p>
          <a:p>
            <a:pPr algn="just" eaLnBrk="1" hangingPunct="1"/>
            <a:r>
              <a:rPr lang="es-CL" altLang="es-CL" sz="1200" b="1"/>
              <a:t>Fuente:</a:t>
            </a:r>
            <a:r>
              <a:rPr lang="es-CL" altLang="es-CL" sz="1200"/>
              <a:t> Sección Virus Respiratorios y Exantemáticos. Departamento Laboratorio Biomédico. </a:t>
            </a:r>
          </a:p>
          <a:p>
            <a:pPr algn="just" eaLnBrk="1" hangingPunct="1"/>
            <a:r>
              <a:rPr lang="es-CL" altLang="es-CL" sz="1200"/>
              <a:t>Instituto de Salud Pública de Chile. 2019 </a:t>
            </a:r>
          </a:p>
        </p:txBody>
      </p:sp>
      <p:pic>
        <p:nvPicPr>
          <p:cNvPr id="17413"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775" y="1081089"/>
            <a:ext cx="690245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909168"/>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96963511"/>
              </p:ext>
            </p:extLst>
          </p:nvPr>
        </p:nvGraphicFramePr>
        <p:xfrm>
          <a:off x="200025" y="923928"/>
          <a:ext cx="11744325" cy="5619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43568"/>
            <a:ext cx="7143750" cy="584775"/>
          </a:xfrm>
          <a:prstGeom prst="rect">
            <a:avLst/>
          </a:prstGeom>
          <a:noFill/>
        </p:spPr>
        <p:txBody>
          <a:bodyPr wrap="square" rtlCol="0">
            <a:spAutoFit/>
          </a:bodyPr>
          <a:lstStyle/>
          <a:p>
            <a:r>
              <a:rPr lang="es-CL" sz="3200" b="1" dirty="0">
                <a:solidFill>
                  <a:schemeClr val="tx2"/>
                </a:solidFill>
              </a:rPr>
              <a:t>Vigilancia Epidemiológica</a:t>
            </a:r>
          </a:p>
        </p:txBody>
      </p:sp>
      <p:cxnSp>
        <p:nvCxnSpPr>
          <p:cNvPr id="6" name="Conector recto 5">
            <a:extLst>
              <a:ext uri="{FF2B5EF4-FFF2-40B4-BE49-F238E27FC236}">
                <a16:creationId xmlns="" xmlns:a16="http://schemas.microsoft.com/office/drawing/2014/main" id="{EFC22AFF-B01B-4571-80A4-0C5BDC2C4019}"/>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298201"/>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1320182760"/>
              </p:ext>
            </p:extLst>
          </p:nvPr>
        </p:nvGraphicFramePr>
        <p:xfrm>
          <a:off x="200025" y="990605"/>
          <a:ext cx="11744325" cy="5734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2143"/>
            <a:ext cx="6010275" cy="584775"/>
          </a:xfrm>
          <a:prstGeom prst="rect">
            <a:avLst/>
          </a:prstGeom>
          <a:noFill/>
        </p:spPr>
        <p:txBody>
          <a:bodyPr wrap="square" rtlCol="0">
            <a:spAutoFit/>
          </a:bodyPr>
          <a:lstStyle/>
          <a:p>
            <a:r>
              <a:rPr lang="es-CL" sz="3200" b="1" dirty="0">
                <a:solidFill>
                  <a:schemeClr val="tx2"/>
                </a:solidFill>
              </a:rPr>
              <a:t>Red Asistencial</a:t>
            </a:r>
          </a:p>
        </p:txBody>
      </p:sp>
      <p:cxnSp>
        <p:nvCxnSpPr>
          <p:cNvPr id="5" name="Conector recto 4">
            <a:extLst>
              <a:ext uri="{FF2B5EF4-FFF2-40B4-BE49-F238E27FC236}">
                <a16:creationId xmlns="" xmlns:a16="http://schemas.microsoft.com/office/drawing/2014/main" id="{C1363CF9-CF71-4F18-BA65-7EAAA2518B48}"/>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384687"/>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8"/>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respiratoria</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7637EBFC-5116-4614-92B8-D44396F3ED14}"/>
              </a:ext>
            </a:extLst>
          </p:cNvPr>
          <p:cNvPicPr>
            <a:picLocks noChangeAspect="1"/>
          </p:cNvPicPr>
          <p:nvPr/>
        </p:nvPicPr>
        <p:blipFill>
          <a:blip r:embed="rId3"/>
          <a:stretch>
            <a:fillRect/>
          </a:stretch>
        </p:blipFill>
        <p:spPr>
          <a:xfrm>
            <a:off x="2374911" y="1244042"/>
            <a:ext cx="7180976" cy="4572396"/>
          </a:xfrm>
          <a:prstGeom prst="rect">
            <a:avLst/>
          </a:prstGeom>
        </p:spPr>
      </p:pic>
      <p:sp>
        <p:nvSpPr>
          <p:cNvPr id="3" name="CuadroTexto 2"/>
          <p:cNvSpPr txBox="1"/>
          <p:nvPr/>
        </p:nvSpPr>
        <p:spPr>
          <a:xfrm>
            <a:off x="9892145" y="2389909"/>
            <a:ext cx="2036619" cy="646331"/>
          </a:xfrm>
          <a:prstGeom prst="rect">
            <a:avLst/>
          </a:prstGeom>
          <a:noFill/>
        </p:spPr>
        <p:txBody>
          <a:bodyPr wrap="square" rtlCol="0">
            <a:spAutoFit/>
          </a:bodyPr>
          <a:lstStyle/>
          <a:p>
            <a:r>
              <a:rPr lang="es-CL" dirty="0" smtClean="0"/>
              <a:t>36% consultas por causa respiratoria</a:t>
            </a:r>
            <a:endParaRPr lang="es-CL" dirty="0"/>
          </a:p>
        </p:txBody>
      </p:sp>
    </p:spTree>
    <p:extLst>
      <p:ext uri="{BB962C8B-B14F-4D97-AF65-F5344CB8AC3E}">
        <p14:creationId xmlns:p14="http://schemas.microsoft.com/office/powerpoint/2010/main" val="3165595152"/>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5"/>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atenciones de urgencia por causa respiratoria y semana estadística</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F04F3ADA-5BAC-4931-BC3A-81653C2A1157}"/>
              </a:ext>
            </a:extLst>
          </p:cNvPr>
          <p:cNvPicPr>
            <a:picLocks noChangeAspect="1"/>
          </p:cNvPicPr>
          <p:nvPr/>
        </p:nvPicPr>
        <p:blipFill>
          <a:blip r:embed="rId3"/>
          <a:stretch>
            <a:fillRect/>
          </a:stretch>
        </p:blipFill>
        <p:spPr>
          <a:xfrm>
            <a:off x="1756064" y="1263536"/>
            <a:ext cx="8795882" cy="3963354"/>
          </a:xfrm>
          <a:prstGeom prst="rect">
            <a:avLst/>
          </a:prstGeom>
        </p:spPr>
      </p:pic>
      <p:sp>
        <p:nvSpPr>
          <p:cNvPr id="3" name="Rectángulo 2"/>
          <p:cNvSpPr/>
          <p:nvPr/>
        </p:nvSpPr>
        <p:spPr>
          <a:xfrm>
            <a:off x="1531938" y="5073411"/>
            <a:ext cx="9144000" cy="1477328"/>
          </a:xfrm>
          <a:prstGeom prst="rect">
            <a:avLst/>
          </a:prstGeom>
        </p:spPr>
        <p:txBody>
          <a:bodyPr wrap="square">
            <a:spAutoFit/>
          </a:bodyPr>
          <a:lstStyle/>
          <a:p>
            <a:pPr marL="285750" indent="-285750" algn="just">
              <a:buFont typeface="Arial" panose="020B0604020202020204" pitchFamily="34" charset="0"/>
              <a:buChar char="•"/>
            </a:pPr>
            <a:r>
              <a:rPr lang="es-MX" dirty="0"/>
              <a:t>En relación a la SE 33 s</a:t>
            </a:r>
            <a:r>
              <a:rPr lang="es-MX" b="1" dirty="0"/>
              <a:t>e observa un aumento del 25% en las atenciones por causa respiratoria,</a:t>
            </a:r>
            <a:r>
              <a:rPr lang="es-MX" dirty="0"/>
              <a:t> por </a:t>
            </a:r>
            <a:r>
              <a:rPr lang="es-CL" dirty="0"/>
              <a:t>grupo etario, se observa un incremento de las atenciones por grupo etario en todos los grupos, con los siguientes valores: </a:t>
            </a:r>
            <a:r>
              <a:rPr lang="es-CL" b="1" dirty="0"/>
              <a:t>Menores 1 año en 23.27%, 1 a 4 años en 35.99%, 5 a 14 años en 43.02%, 15 a 64 años en 14.98%,</a:t>
            </a:r>
            <a:r>
              <a:rPr lang="es-CL" dirty="0"/>
              <a:t> 65 y más años en 9.96%, en relación a la semana anterior.</a:t>
            </a:r>
            <a:endParaRPr lang="es-CL" dirty="0"/>
          </a:p>
        </p:txBody>
      </p:sp>
    </p:spTree>
    <p:extLst>
      <p:ext uri="{BB962C8B-B14F-4D97-AF65-F5344CB8AC3E}">
        <p14:creationId xmlns:p14="http://schemas.microsoft.com/office/powerpoint/2010/main" val="2425844838"/>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tipo Influenza,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2F056046-EEDB-435C-80CB-2EF2C1E181A5}"/>
              </a:ext>
            </a:extLst>
          </p:cNvPr>
          <p:cNvPicPr>
            <a:picLocks noChangeAspect="1"/>
          </p:cNvPicPr>
          <p:nvPr/>
        </p:nvPicPr>
        <p:blipFill>
          <a:blip r:embed="rId3"/>
          <a:stretch>
            <a:fillRect/>
          </a:stretch>
        </p:blipFill>
        <p:spPr>
          <a:xfrm>
            <a:off x="1911927" y="1211892"/>
            <a:ext cx="8530937" cy="4215023"/>
          </a:xfrm>
          <a:prstGeom prst="rect">
            <a:avLst/>
          </a:prstGeom>
        </p:spPr>
      </p:pic>
      <p:sp>
        <p:nvSpPr>
          <p:cNvPr id="2" name="Rectángulo 1"/>
          <p:cNvSpPr/>
          <p:nvPr/>
        </p:nvSpPr>
        <p:spPr>
          <a:xfrm>
            <a:off x="882506" y="5208630"/>
            <a:ext cx="10442863" cy="1477328"/>
          </a:xfrm>
          <a:prstGeom prst="rect">
            <a:avLst/>
          </a:prstGeom>
        </p:spPr>
        <p:txBody>
          <a:bodyPr wrap="square">
            <a:spAutoFit/>
          </a:bodyPr>
          <a:lstStyle/>
          <a:p>
            <a:pPr marL="285750" indent="-285750" algn="just">
              <a:buFont typeface="Arial" panose="020B0604020202020204" pitchFamily="34" charset="0"/>
              <a:buChar char="•"/>
            </a:pPr>
            <a:r>
              <a:rPr lang="es-MX" dirty="0"/>
              <a:t>En las atenciones de urgencia </a:t>
            </a:r>
            <a:r>
              <a:rPr lang="es-MX" b="1" dirty="0"/>
              <a:t>por tipo influenza presentan un aumento del 33% en relación a la SE </a:t>
            </a:r>
            <a:r>
              <a:rPr lang="es-MX" b="1" dirty="0" smtClean="0"/>
              <a:t>anterior</a:t>
            </a:r>
            <a:r>
              <a:rPr lang="es-MX" dirty="0" smtClean="0"/>
              <a:t>. </a:t>
            </a:r>
            <a:r>
              <a:rPr lang="es-MX" dirty="0"/>
              <a:t>A nivel de grupo etario </a:t>
            </a:r>
            <a:r>
              <a:rPr lang="es-CL" dirty="0"/>
              <a:t>se observa una disminución de las atenciones por grupo etario en el grupo Menores 1 año en 9.38%, sin embargo se aprecia un </a:t>
            </a:r>
            <a:r>
              <a:rPr lang="es-CL" b="1" dirty="0"/>
              <a:t>incremento en los grupos 1 a 4 años en 41.67%, 5 a 14 años en 70.18%, 15 a 64 años en 18.25%, 65 y más años en 2.33%, </a:t>
            </a:r>
            <a:r>
              <a:rPr lang="es-CL" dirty="0"/>
              <a:t>en relación a la semana anterior.</a:t>
            </a:r>
          </a:p>
          <a:p>
            <a:pPr marL="285750" indent="-285750" algn="just">
              <a:buFont typeface="Arial" panose="020B0604020202020204" pitchFamily="34" charset="0"/>
              <a:buChar char="•"/>
            </a:pPr>
            <a:endParaRPr lang="es-CL" dirty="0"/>
          </a:p>
        </p:txBody>
      </p:sp>
    </p:spTree>
    <p:extLst>
      <p:ext uri="{BB962C8B-B14F-4D97-AF65-F5344CB8AC3E}">
        <p14:creationId xmlns:p14="http://schemas.microsoft.com/office/powerpoint/2010/main" val="1007182219"/>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Bronquitis,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34C6522B-8378-4973-AA9D-43357EF241A2}"/>
              </a:ext>
            </a:extLst>
          </p:cNvPr>
          <p:cNvPicPr>
            <a:picLocks noChangeAspect="1"/>
          </p:cNvPicPr>
          <p:nvPr/>
        </p:nvPicPr>
        <p:blipFill>
          <a:blip r:embed="rId3"/>
          <a:stretch>
            <a:fillRect/>
          </a:stretch>
        </p:blipFill>
        <p:spPr>
          <a:xfrm>
            <a:off x="1672565" y="1188725"/>
            <a:ext cx="8738754" cy="4064022"/>
          </a:xfrm>
          <a:prstGeom prst="rect">
            <a:avLst/>
          </a:prstGeom>
        </p:spPr>
      </p:pic>
      <p:sp>
        <p:nvSpPr>
          <p:cNvPr id="2" name="Rectángulo 1"/>
          <p:cNvSpPr/>
          <p:nvPr/>
        </p:nvSpPr>
        <p:spPr>
          <a:xfrm>
            <a:off x="897080" y="5076967"/>
            <a:ext cx="10345883" cy="1200329"/>
          </a:xfrm>
          <a:prstGeom prst="rect">
            <a:avLst/>
          </a:prstGeom>
        </p:spPr>
        <p:txBody>
          <a:bodyPr wrap="square">
            <a:spAutoFit/>
          </a:bodyPr>
          <a:lstStyle/>
          <a:p>
            <a:pPr marL="285750" indent="-285750" algn="just">
              <a:buFont typeface="Arial" panose="020B0604020202020204" pitchFamily="34" charset="0"/>
              <a:buChar char="•"/>
            </a:pPr>
            <a:r>
              <a:rPr lang="es-MX" dirty="0"/>
              <a:t>En relación a las atenciones </a:t>
            </a:r>
            <a:r>
              <a:rPr lang="es-MX" b="1" dirty="0"/>
              <a:t>por causa Bronquitis</a:t>
            </a:r>
            <a:r>
              <a:rPr lang="es-MX" dirty="0"/>
              <a:t>, </a:t>
            </a:r>
            <a:r>
              <a:rPr lang="es-MX" b="1" dirty="0"/>
              <a:t>se observa un aumento del 28% en relación a la SE33 </a:t>
            </a:r>
            <a:r>
              <a:rPr lang="es-MX" dirty="0" smtClean="0"/>
              <a:t>y a </a:t>
            </a:r>
            <a:r>
              <a:rPr lang="es-MX" dirty="0"/>
              <a:t>nivel de grupo etarios </a:t>
            </a:r>
            <a:r>
              <a:rPr lang="es-CL" dirty="0"/>
              <a:t>se observa un </a:t>
            </a:r>
            <a:r>
              <a:rPr lang="es-CL" b="1" dirty="0"/>
              <a:t>incremento de las atenciones por grupo etario en todos los grupos</a:t>
            </a:r>
            <a:r>
              <a:rPr lang="es-CL" dirty="0"/>
              <a:t>, con los siguientes valores: Menores 1 año en 22.19%, </a:t>
            </a:r>
            <a:r>
              <a:rPr lang="es-CL" b="1" dirty="0"/>
              <a:t>1 a 4 años en 38.01%, 5 a 14 años en 59.05%, </a:t>
            </a:r>
            <a:r>
              <a:rPr lang="es-CL" dirty="0"/>
              <a:t>15 a 64 años en 16.33%, 65 y más años en 11.05%, en relación a la semana anterior.</a:t>
            </a:r>
            <a:endParaRPr lang="es-CL" dirty="0"/>
          </a:p>
        </p:txBody>
      </p:sp>
    </p:spTree>
    <p:extLst>
      <p:ext uri="{BB962C8B-B14F-4D97-AF65-F5344CB8AC3E}">
        <p14:creationId xmlns:p14="http://schemas.microsoft.com/office/powerpoint/2010/main" val="3037761521"/>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atenciones de urgencia por causa Neumonía,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94477B15-294C-4747-B5F4-1BAA6AB0A904}"/>
              </a:ext>
            </a:extLst>
          </p:cNvPr>
          <p:cNvPicPr>
            <a:picLocks noChangeAspect="1"/>
          </p:cNvPicPr>
          <p:nvPr/>
        </p:nvPicPr>
        <p:blipFill>
          <a:blip r:embed="rId3"/>
          <a:stretch>
            <a:fillRect/>
          </a:stretch>
        </p:blipFill>
        <p:spPr>
          <a:xfrm>
            <a:off x="1407947" y="1140871"/>
            <a:ext cx="9267991" cy="4374415"/>
          </a:xfrm>
          <a:prstGeom prst="rect">
            <a:avLst/>
          </a:prstGeom>
        </p:spPr>
      </p:pic>
      <p:sp>
        <p:nvSpPr>
          <p:cNvPr id="2" name="Rectángulo 1"/>
          <p:cNvSpPr/>
          <p:nvPr/>
        </p:nvSpPr>
        <p:spPr>
          <a:xfrm>
            <a:off x="803563" y="5313081"/>
            <a:ext cx="10221191" cy="1200329"/>
          </a:xfrm>
          <a:prstGeom prst="rect">
            <a:avLst/>
          </a:prstGeom>
        </p:spPr>
        <p:txBody>
          <a:bodyPr wrap="square">
            <a:spAutoFit/>
          </a:bodyPr>
          <a:lstStyle/>
          <a:p>
            <a:pPr marL="285750" indent="-285750" algn="just">
              <a:buFont typeface="Arial" panose="020B0604020202020204" pitchFamily="34" charset="0"/>
              <a:buChar char="•"/>
            </a:pPr>
            <a:r>
              <a:rPr lang="es-MX" dirty="0"/>
              <a:t>Las consultas </a:t>
            </a:r>
            <a:r>
              <a:rPr lang="es-MX" b="1" dirty="0"/>
              <a:t>por Neumonía se observa un aumento del 12% en relación a la </a:t>
            </a:r>
            <a:r>
              <a:rPr lang="es-MX" b="1" dirty="0" smtClean="0"/>
              <a:t>SE32, </a:t>
            </a:r>
            <a:r>
              <a:rPr lang="es-MX" dirty="0" smtClean="0"/>
              <a:t>a </a:t>
            </a:r>
            <a:r>
              <a:rPr lang="es-MX" dirty="0"/>
              <a:t>nivel de grupo etario </a:t>
            </a:r>
            <a:r>
              <a:rPr lang="es-CL" dirty="0"/>
              <a:t>se observa un </a:t>
            </a:r>
            <a:r>
              <a:rPr lang="es-CL" b="1" dirty="0"/>
              <a:t>incremento de las atenciones por grupo etario en todos los grupos</a:t>
            </a:r>
            <a:r>
              <a:rPr lang="es-CL" dirty="0"/>
              <a:t>, con los siguientes valores: Menores 1 año en 8.63%, </a:t>
            </a:r>
            <a:r>
              <a:rPr lang="es-CL" b="1" dirty="0"/>
              <a:t>1 a 4 años en 32.91%, 5 a 14 años en 42.97%</a:t>
            </a:r>
            <a:r>
              <a:rPr lang="es-CL" dirty="0"/>
              <a:t>, 15 a 64 años en 4.12%, 65 y más años en 5.75%, en relación a la semana anterior.</a:t>
            </a:r>
            <a:endParaRPr lang="es-CL" dirty="0"/>
          </a:p>
        </p:txBody>
      </p:sp>
    </p:spTree>
    <p:extLst>
      <p:ext uri="{BB962C8B-B14F-4D97-AF65-F5344CB8AC3E}">
        <p14:creationId xmlns:p14="http://schemas.microsoft.com/office/powerpoint/2010/main" val="427842086"/>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88914"/>
            <a:ext cx="9144000" cy="1285044"/>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2"/>
            <a:ext cx="9020007" cy="1157646"/>
          </a:xfrm>
        </p:spPr>
        <p:txBody>
          <a:bodyPr/>
          <a:lstStyle/>
          <a:p>
            <a:r>
              <a:rPr lang="es-CL" sz="2400" dirty="0"/>
              <a:t>Total Hospitalizaciones por causa respiratoria, por semana estadística.</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422FEFF3-94D7-41E0-949C-36CFF325FE4F}"/>
              </a:ext>
            </a:extLst>
          </p:cNvPr>
          <p:cNvPicPr>
            <a:picLocks noChangeAspect="1"/>
          </p:cNvPicPr>
          <p:nvPr/>
        </p:nvPicPr>
        <p:blipFill>
          <a:blip r:embed="rId3"/>
          <a:stretch>
            <a:fillRect/>
          </a:stretch>
        </p:blipFill>
        <p:spPr>
          <a:xfrm>
            <a:off x="1818409" y="1202263"/>
            <a:ext cx="8857529" cy="3660905"/>
          </a:xfrm>
          <a:prstGeom prst="rect">
            <a:avLst/>
          </a:prstGeom>
        </p:spPr>
      </p:pic>
      <p:sp>
        <p:nvSpPr>
          <p:cNvPr id="2" name="Rectángulo 1"/>
          <p:cNvSpPr/>
          <p:nvPr/>
        </p:nvSpPr>
        <p:spPr>
          <a:xfrm>
            <a:off x="1378155" y="5062882"/>
            <a:ext cx="9327573" cy="1200329"/>
          </a:xfrm>
          <a:prstGeom prst="rect">
            <a:avLst/>
          </a:prstGeom>
        </p:spPr>
        <p:txBody>
          <a:bodyPr wrap="square">
            <a:spAutoFit/>
          </a:bodyPr>
          <a:lstStyle/>
          <a:p>
            <a:pPr marL="285750" indent="-285750" algn="just">
              <a:buFont typeface="Arial" panose="020B0604020202020204" pitchFamily="34" charset="0"/>
              <a:buChar char="•"/>
            </a:pPr>
            <a:r>
              <a:rPr lang="es-MX" dirty="0"/>
              <a:t>En las </a:t>
            </a:r>
            <a:r>
              <a:rPr lang="es-MX" b="1" dirty="0"/>
              <a:t>hospitalizaciones por causa respiratoria se observa un aumento del 7% de las hospitalizaciones en la SE33</a:t>
            </a:r>
            <a:r>
              <a:rPr lang="es-MX" dirty="0"/>
              <a:t>, donde el promedio de las últimas tres semanas es mayor al año 2018 en un 8%. </a:t>
            </a:r>
            <a:endParaRPr lang="es-MX" dirty="0" smtClean="0"/>
          </a:p>
          <a:p>
            <a:pPr marL="285750" indent="-285750" algn="just">
              <a:buFont typeface="Arial" panose="020B0604020202020204" pitchFamily="34" charset="0"/>
              <a:buChar char="•"/>
            </a:pPr>
            <a:r>
              <a:rPr lang="es-MX" dirty="0" smtClean="0"/>
              <a:t>El incremento está en los menores de 15 años, especialmente el grupo de 5 a 14 años.</a:t>
            </a:r>
            <a:endParaRPr lang="es-MX" dirty="0"/>
          </a:p>
        </p:txBody>
      </p:sp>
    </p:spTree>
    <p:extLst>
      <p:ext uri="{BB962C8B-B14F-4D97-AF65-F5344CB8AC3E}">
        <p14:creationId xmlns:p14="http://schemas.microsoft.com/office/powerpoint/2010/main" val="2895342309"/>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83D270DB-6CFF-4812-A9C0-BE84D3D1CF72}"/>
              </a:ext>
            </a:extLst>
          </p:cNvPr>
          <p:cNvPicPr>
            <a:picLocks noChangeAspect="1"/>
          </p:cNvPicPr>
          <p:nvPr/>
        </p:nvPicPr>
        <p:blipFill>
          <a:blip r:embed="rId3"/>
          <a:stretch>
            <a:fillRect/>
          </a:stretch>
        </p:blipFill>
        <p:spPr>
          <a:xfrm>
            <a:off x="1186248" y="1141552"/>
            <a:ext cx="4462943" cy="2737396"/>
          </a:xfrm>
          <a:prstGeom prst="rect">
            <a:avLst/>
          </a:prstGeom>
        </p:spPr>
      </p:pic>
      <p:pic>
        <p:nvPicPr>
          <p:cNvPr id="4" name="Imagen 3">
            <a:extLst>
              <a:ext uri="{FF2B5EF4-FFF2-40B4-BE49-F238E27FC236}">
                <a16:creationId xmlns:a16="http://schemas.microsoft.com/office/drawing/2014/main" xmlns="" id="{7AD73626-2AF3-41CD-AF8C-551261301BD7}"/>
              </a:ext>
            </a:extLst>
          </p:cNvPr>
          <p:cNvPicPr>
            <a:picLocks noChangeAspect="1"/>
          </p:cNvPicPr>
          <p:nvPr/>
        </p:nvPicPr>
        <p:blipFill>
          <a:blip r:embed="rId4"/>
          <a:stretch>
            <a:fillRect/>
          </a:stretch>
        </p:blipFill>
        <p:spPr>
          <a:xfrm>
            <a:off x="6247002" y="1141552"/>
            <a:ext cx="4428936" cy="2540513"/>
          </a:xfrm>
          <a:prstGeom prst="rect">
            <a:avLst/>
          </a:prstGeom>
        </p:spPr>
      </p:pic>
      <p:pic>
        <p:nvPicPr>
          <p:cNvPr id="7" name="Imagen 6">
            <a:extLst>
              <a:ext uri="{FF2B5EF4-FFF2-40B4-BE49-F238E27FC236}">
                <a16:creationId xmlns:a16="http://schemas.microsoft.com/office/drawing/2014/main" xmlns="" id="{F9065330-9176-4C46-9848-7E7D14454A36}"/>
              </a:ext>
            </a:extLst>
          </p:cNvPr>
          <p:cNvPicPr>
            <a:picLocks noChangeAspect="1"/>
          </p:cNvPicPr>
          <p:nvPr/>
        </p:nvPicPr>
        <p:blipFill>
          <a:blip r:embed="rId5"/>
          <a:stretch>
            <a:fillRect/>
          </a:stretch>
        </p:blipFill>
        <p:spPr>
          <a:xfrm>
            <a:off x="1071947" y="3931447"/>
            <a:ext cx="4577244" cy="2661312"/>
          </a:xfrm>
          <a:prstGeom prst="rect">
            <a:avLst/>
          </a:prstGeom>
        </p:spPr>
      </p:pic>
      <p:pic>
        <p:nvPicPr>
          <p:cNvPr id="8" name="Imagen 7">
            <a:extLst>
              <a:ext uri="{FF2B5EF4-FFF2-40B4-BE49-F238E27FC236}">
                <a16:creationId xmlns:a16="http://schemas.microsoft.com/office/drawing/2014/main" xmlns="" id="{1CF9809E-D00A-4F42-A25D-CD131FBFA6FC}"/>
              </a:ext>
            </a:extLst>
          </p:cNvPr>
          <p:cNvPicPr>
            <a:picLocks noChangeAspect="1"/>
          </p:cNvPicPr>
          <p:nvPr/>
        </p:nvPicPr>
        <p:blipFill>
          <a:blip r:embed="rId6"/>
          <a:stretch>
            <a:fillRect/>
          </a:stretch>
        </p:blipFill>
        <p:spPr>
          <a:xfrm>
            <a:off x="6352385" y="3764647"/>
            <a:ext cx="4323553" cy="2828111"/>
          </a:xfrm>
          <a:prstGeom prst="rect">
            <a:avLst/>
          </a:prstGeom>
        </p:spPr>
      </p:pic>
    </p:spTree>
    <p:extLst>
      <p:ext uri="{BB962C8B-B14F-4D97-AF65-F5344CB8AC3E}">
        <p14:creationId xmlns:p14="http://schemas.microsoft.com/office/powerpoint/2010/main" val="3559353893"/>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A599627B-7B64-41D9-8160-B2A3C5E7ACAD}"/>
              </a:ext>
            </a:extLst>
          </p:cNvPr>
          <p:cNvPicPr>
            <a:picLocks noChangeAspect="1"/>
          </p:cNvPicPr>
          <p:nvPr/>
        </p:nvPicPr>
        <p:blipFill>
          <a:blip r:embed="rId3"/>
          <a:stretch>
            <a:fillRect/>
          </a:stretch>
        </p:blipFill>
        <p:spPr>
          <a:xfrm>
            <a:off x="1304457" y="1102372"/>
            <a:ext cx="4296243" cy="2752655"/>
          </a:xfrm>
          <a:prstGeom prst="rect">
            <a:avLst/>
          </a:prstGeom>
        </p:spPr>
      </p:pic>
      <p:pic>
        <p:nvPicPr>
          <p:cNvPr id="4" name="Imagen 3">
            <a:extLst>
              <a:ext uri="{FF2B5EF4-FFF2-40B4-BE49-F238E27FC236}">
                <a16:creationId xmlns:a16="http://schemas.microsoft.com/office/drawing/2014/main" xmlns="" id="{088AB6CE-97D2-4C52-9F4C-C84D007E4C92}"/>
              </a:ext>
            </a:extLst>
          </p:cNvPr>
          <p:cNvPicPr>
            <a:picLocks noChangeAspect="1"/>
          </p:cNvPicPr>
          <p:nvPr/>
        </p:nvPicPr>
        <p:blipFill>
          <a:blip r:embed="rId4"/>
          <a:stretch>
            <a:fillRect/>
          </a:stretch>
        </p:blipFill>
        <p:spPr>
          <a:xfrm>
            <a:off x="6075496" y="1102372"/>
            <a:ext cx="4476451" cy="2579911"/>
          </a:xfrm>
          <a:prstGeom prst="rect">
            <a:avLst/>
          </a:prstGeom>
        </p:spPr>
      </p:pic>
      <p:pic>
        <p:nvPicPr>
          <p:cNvPr id="9" name="Imagen 8">
            <a:extLst>
              <a:ext uri="{FF2B5EF4-FFF2-40B4-BE49-F238E27FC236}">
                <a16:creationId xmlns:a16="http://schemas.microsoft.com/office/drawing/2014/main" xmlns="" id="{C88F0FF7-EFB7-48A8-A7C2-1DF1A702A097}"/>
              </a:ext>
            </a:extLst>
          </p:cNvPr>
          <p:cNvPicPr>
            <a:picLocks noChangeAspect="1"/>
          </p:cNvPicPr>
          <p:nvPr/>
        </p:nvPicPr>
        <p:blipFill>
          <a:blip r:embed="rId5"/>
          <a:stretch>
            <a:fillRect/>
          </a:stretch>
        </p:blipFill>
        <p:spPr>
          <a:xfrm>
            <a:off x="1304457" y="3855027"/>
            <a:ext cx="4127383" cy="2686662"/>
          </a:xfrm>
          <a:prstGeom prst="rect">
            <a:avLst/>
          </a:prstGeom>
        </p:spPr>
      </p:pic>
      <p:pic>
        <p:nvPicPr>
          <p:cNvPr id="10" name="Imagen 9">
            <a:extLst>
              <a:ext uri="{FF2B5EF4-FFF2-40B4-BE49-F238E27FC236}">
                <a16:creationId xmlns:a16="http://schemas.microsoft.com/office/drawing/2014/main" xmlns="" id="{387413F5-0DC6-45B3-BD25-A70BC76277F5}"/>
              </a:ext>
            </a:extLst>
          </p:cNvPr>
          <p:cNvPicPr>
            <a:picLocks noChangeAspect="1"/>
          </p:cNvPicPr>
          <p:nvPr/>
        </p:nvPicPr>
        <p:blipFill>
          <a:blip r:embed="rId6"/>
          <a:stretch>
            <a:fillRect/>
          </a:stretch>
        </p:blipFill>
        <p:spPr>
          <a:xfrm>
            <a:off x="6075496" y="3855027"/>
            <a:ext cx="4476450" cy="2686662"/>
          </a:xfrm>
          <a:prstGeom prst="rect">
            <a:avLst/>
          </a:prstGeom>
        </p:spPr>
      </p:pic>
    </p:spTree>
    <p:extLst>
      <p:ext uri="{BB962C8B-B14F-4D97-AF65-F5344CB8AC3E}">
        <p14:creationId xmlns:p14="http://schemas.microsoft.com/office/powerpoint/2010/main" val="2760388509"/>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3" name="Imagen 2">
            <a:extLst>
              <a:ext uri="{FF2B5EF4-FFF2-40B4-BE49-F238E27FC236}">
                <a16:creationId xmlns:a16="http://schemas.microsoft.com/office/drawing/2014/main" xmlns="" id="{5E229476-2EF0-49BA-B25A-98301E948AE4}"/>
              </a:ext>
            </a:extLst>
          </p:cNvPr>
          <p:cNvPicPr>
            <a:picLocks noChangeAspect="1"/>
          </p:cNvPicPr>
          <p:nvPr/>
        </p:nvPicPr>
        <p:blipFill>
          <a:blip r:embed="rId3"/>
          <a:stretch>
            <a:fillRect/>
          </a:stretch>
        </p:blipFill>
        <p:spPr>
          <a:xfrm>
            <a:off x="1236518" y="1134183"/>
            <a:ext cx="4214923" cy="2700062"/>
          </a:xfrm>
          <a:prstGeom prst="rect">
            <a:avLst/>
          </a:prstGeom>
        </p:spPr>
      </p:pic>
      <p:pic>
        <p:nvPicPr>
          <p:cNvPr id="7" name="Imagen 6">
            <a:extLst>
              <a:ext uri="{FF2B5EF4-FFF2-40B4-BE49-F238E27FC236}">
                <a16:creationId xmlns:a16="http://schemas.microsoft.com/office/drawing/2014/main" xmlns="" id="{D2A384EA-030E-45BD-B9DC-07B18AEB0523}"/>
              </a:ext>
            </a:extLst>
          </p:cNvPr>
          <p:cNvPicPr>
            <a:picLocks noChangeAspect="1"/>
          </p:cNvPicPr>
          <p:nvPr/>
        </p:nvPicPr>
        <p:blipFill>
          <a:blip r:embed="rId4"/>
          <a:stretch>
            <a:fillRect/>
          </a:stretch>
        </p:blipFill>
        <p:spPr>
          <a:xfrm>
            <a:off x="5979945" y="1188788"/>
            <a:ext cx="4317445" cy="2590852"/>
          </a:xfrm>
          <a:prstGeom prst="rect">
            <a:avLst/>
          </a:prstGeom>
        </p:spPr>
      </p:pic>
      <p:pic>
        <p:nvPicPr>
          <p:cNvPr id="8" name="Imagen 7">
            <a:extLst>
              <a:ext uri="{FF2B5EF4-FFF2-40B4-BE49-F238E27FC236}">
                <a16:creationId xmlns:a16="http://schemas.microsoft.com/office/drawing/2014/main" xmlns="" id="{9BBEBC09-F50E-4795-AA7F-BC01E0437D4B}"/>
              </a:ext>
            </a:extLst>
          </p:cNvPr>
          <p:cNvPicPr>
            <a:picLocks noChangeAspect="1"/>
          </p:cNvPicPr>
          <p:nvPr/>
        </p:nvPicPr>
        <p:blipFill>
          <a:blip r:embed="rId5"/>
          <a:stretch>
            <a:fillRect/>
          </a:stretch>
        </p:blipFill>
        <p:spPr>
          <a:xfrm>
            <a:off x="1236517" y="3964026"/>
            <a:ext cx="4214923" cy="2590853"/>
          </a:xfrm>
          <a:prstGeom prst="rect">
            <a:avLst/>
          </a:prstGeom>
        </p:spPr>
      </p:pic>
      <p:pic>
        <p:nvPicPr>
          <p:cNvPr id="11" name="Imagen 10">
            <a:extLst>
              <a:ext uri="{FF2B5EF4-FFF2-40B4-BE49-F238E27FC236}">
                <a16:creationId xmlns:a16="http://schemas.microsoft.com/office/drawing/2014/main" xmlns="" id="{4659F6F9-2BB0-48ED-80CB-6ABCBE8B2474}"/>
              </a:ext>
            </a:extLst>
          </p:cNvPr>
          <p:cNvPicPr>
            <a:picLocks noChangeAspect="1"/>
          </p:cNvPicPr>
          <p:nvPr/>
        </p:nvPicPr>
        <p:blipFill>
          <a:blip r:embed="rId6"/>
          <a:stretch>
            <a:fillRect/>
          </a:stretch>
        </p:blipFill>
        <p:spPr>
          <a:xfrm>
            <a:off x="6041942" y="3834245"/>
            <a:ext cx="4255448" cy="2590852"/>
          </a:xfrm>
          <a:prstGeom prst="rect">
            <a:avLst/>
          </a:prstGeom>
        </p:spPr>
      </p:pic>
    </p:spTree>
    <p:extLst>
      <p:ext uri="{BB962C8B-B14F-4D97-AF65-F5344CB8AC3E}">
        <p14:creationId xmlns:p14="http://schemas.microsoft.com/office/powerpoint/2010/main" val="4021970325"/>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6" name="Rectángulo 4"/>
          <p:cNvSpPr/>
          <p:nvPr/>
        </p:nvSpPr>
        <p:spPr>
          <a:xfrm>
            <a:off x="695470" y="4671464"/>
            <a:ext cx="10816936" cy="1754326"/>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la semana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33,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la tasa de notificación de la Enfermedad Tipo Influenza (ETI) a nivel nacional alcanzó a </a:t>
            </a:r>
            <a:r>
              <a:rPr lang="es-CL" b="1" u="sng" dirty="0">
                <a:solidFill>
                  <a:srgbClr val="404040"/>
                </a:solidFill>
                <a:latin typeface="Candara" panose="020E0502030303020204" pitchFamily="34" charset="0"/>
                <a:ea typeface="Verdana" panose="020B0604030504040204" pitchFamily="34" charset="0"/>
                <a:cs typeface="Verdana" panose="020B0604030504040204" pitchFamily="34" charset="0"/>
              </a:rPr>
              <a:t>13,8 </a:t>
            </a:r>
            <a:r>
              <a:rPr lang="es-CL" b="1" u="sng" dirty="0">
                <a:latin typeface="Candara" panose="020E0502030303020204" pitchFamily="34" charset="0"/>
                <a:ea typeface="Verdana" panose="020B0604030504040204" pitchFamily="34" charset="0"/>
                <a:cs typeface="Verdana" panose="020B0604030504040204" pitchFamily="34" charset="0"/>
              </a:rPr>
              <a:t>casos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por cien mil habitantes,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aumentando  con respecto a la semana anterior (12,2 casos por cien mil habitantes).</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valores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encuentran sobre lo esperado para el promedio de la curva epidémica, no obstante, al observar el canal endémico se observó en la zona de seguridad para la SE 33. </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2"/>
          <p:cNvSpPr/>
          <p:nvPr/>
        </p:nvSpPr>
        <p:spPr>
          <a:xfrm>
            <a:off x="7798880" y="6543488"/>
            <a:ext cx="2321469"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20/08/2019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705" y="881530"/>
            <a:ext cx="4547174"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536" r="2567"/>
          <a:stretch/>
        </p:blipFill>
        <p:spPr bwMode="auto">
          <a:xfrm>
            <a:off x="6236697" y="881530"/>
            <a:ext cx="4757473" cy="367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859221"/>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atenciones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73A89145-1F95-4136-8A35-C9817388F319}"/>
              </a:ext>
            </a:extLst>
          </p:cNvPr>
          <p:cNvPicPr>
            <a:picLocks noChangeAspect="1"/>
          </p:cNvPicPr>
          <p:nvPr/>
        </p:nvPicPr>
        <p:blipFill>
          <a:blip r:embed="rId3"/>
          <a:stretch>
            <a:fillRect/>
          </a:stretch>
        </p:blipFill>
        <p:spPr>
          <a:xfrm>
            <a:off x="1176618" y="1263536"/>
            <a:ext cx="4382517" cy="2461711"/>
          </a:xfrm>
          <a:prstGeom prst="rect">
            <a:avLst/>
          </a:prstGeom>
        </p:spPr>
      </p:pic>
      <p:pic>
        <p:nvPicPr>
          <p:cNvPr id="4" name="Imagen 3">
            <a:extLst>
              <a:ext uri="{FF2B5EF4-FFF2-40B4-BE49-F238E27FC236}">
                <a16:creationId xmlns:a16="http://schemas.microsoft.com/office/drawing/2014/main" xmlns="" id="{4925AD7A-CF1A-4922-A774-7CE3AE1B6A95}"/>
              </a:ext>
            </a:extLst>
          </p:cNvPr>
          <p:cNvPicPr>
            <a:picLocks noChangeAspect="1"/>
          </p:cNvPicPr>
          <p:nvPr/>
        </p:nvPicPr>
        <p:blipFill>
          <a:blip r:embed="rId4"/>
          <a:stretch>
            <a:fillRect/>
          </a:stretch>
        </p:blipFill>
        <p:spPr>
          <a:xfrm>
            <a:off x="6340671" y="1263536"/>
            <a:ext cx="4566595" cy="2654123"/>
          </a:xfrm>
          <a:prstGeom prst="rect">
            <a:avLst/>
          </a:prstGeom>
        </p:spPr>
      </p:pic>
      <p:pic>
        <p:nvPicPr>
          <p:cNvPr id="9" name="Imagen 8">
            <a:extLst>
              <a:ext uri="{FF2B5EF4-FFF2-40B4-BE49-F238E27FC236}">
                <a16:creationId xmlns:a16="http://schemas.microsoft.com/office/drawing/2014/main" xmlns="" id="{05F3EC32-F7AC-4851-AEE3-A71F6AFFEECE}"/>
              </a:ext>
            </a:extLst>
          </p:cNvPr>
          <p:cNvPicPr>
            <a:picLocks noChangeAspect="1"/>
          </p:cNvPicPr>
          <p:nvPr/>
        </p:nvPicPr>
        <p:blipFill>
          <a:blip r:embed="rId5"/>
          <a:stretch>
            <a:fillRect/>
          </a:stretch>
        </p:blipFill>
        <p:spPr>
          <a:xfrm>
            <a:off x="1276484" y="3917659"/>
            <a:ext cx="4396952" cy="2624030"/>
          </a:xfrm>
          <a:prstGeom prst="rect">
            <a:avLst/>
          </a:prstGeom>
        </p:spPr>
      </p:pic>
    </p:spTree>
    <p:extLst>
      <p:ext uri="{BB962C8B-B14F-4D97-AF65-F5344CB8AC3E}">
        <p14:creationId xmlns:p14="http://schemas.microsoft.com/office/powerpoint/2010/main" val="1730133495"/>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2" name="Imagen 1">
            <a:extLst>
              <a:ext uri="{FF2B5EF4-FFF2-40B4-BE49-F238E27FC236}">
                <a16:creationId xmlns:a16="http://schemas.microsoft.com/office/drawing/2014/main" xmlns="" id="{E944D790-B004-4D15-820B-48F1285E40E0}"/>
              </a:ext>
            </a:extLst>
          </p:cNvPr>
          <p:cNvPicPr>
            <a:picLocks noChangeAspect="1"/>
          </p:cNvPicPr>
          <p:nvPr/>
        </p:nvPicPr>
        <p:blipFill>
          <a:blip r:embed="rId3"/>
          <a:stretch>
            <a:fillRect/>
          </a:stretch>
        </p:blipFill>
        <p:spPr>
          <a:xfrm>
            <a:off x="1531937" y="1229980"/>
            <a:ext cx="4269996" cy="2579911"/>
          </a:xfrm>
          <a:prstGeom prst="rect">
            <a:avLst/>
          </a:prstGeom>
        </p:spPr>
      </p:pic>
      <p:pic>
        <p:nvPicPr>
          <p:cNvPr id="4" name="Imagen 3">
            <a:extLst>
              <a:ext uri="{FF2B5EF4-FFF2-40B4-BE49-F238E27FC236}">
                <a16:creationId xmlns:a16="http://schemas.microsoft.com/office/drawing/2014/main" xmlns="" id="{CA81E354-5182-4D7F-937D-12650786C83C}"/>
              </a:ext>
            </a:extLst>
          </p:cNvPr>
          <p:cNvPicPr>
            <a:picLocks noChangeAspect="1"/>
          </p:cNvPicPr>
          <p:nvPr/>
        </p:nvPicPr>
        <p:blipFill>
          <a:blip r:embed="rId4"/>
          <a:stretch>
            <a:fillRect/>
          </a:stretch>
        </p:blipFill>
        <p:spPr>
          <a:xfrm>
            <a:off x="6281951" y="1213202"/>
            <a:ext cx="4269995" cy="2579911"/>
          </a:xfrm>
          <a:prstGeom prst="rect">
            <a:avLst/>
          </a:prstGeom>
        </p:spPr>
      </p:pic>
      <p:pic>
        <p:nvPicPr>
          <p:cNvPr id="7" name="Imagen 6">
            <a:extLst>
              <a:ext uri="{FF2B5EF4-FFF2-40B4-BE49-F238E27FC236}">
                <a16:creationId xmlns:a16="http://schemas.microsoft.com/office/drawing/2014/main" xmlns="" id="{FAF27BB4-24E1-4E7D-8802-A192C8B9E7BC}"/>
              </a:ext>
            </a:extLst>
          </p:cNvPr>
          <p:cNvPicPr>
            <a:picLocks noChangeAspect="1"/>
          </p:cNvPicPr>
          <p:nvPr/>
        </p:nvPicPr>
        <p:blipFill>
          <a:blip r:embed="rId5"/>
          <a:stretch>
            <a:fillRect/>
          </a:stretch>
        </p:blipFill>
        <p:spPr>
          <a:xfrm>
            <a:off x="1531937" y="4004400"/>
            <a:ext cx="4269995" cy="2601793"/>
          </a:xfrm>
          <a:prstGeom prst="rect">
            <a:avLst/>
          </a:prstGeom>
        </p:spPr>
      </p:pic>
      <p:pic>
        <p:nvPicPr>
          <p:cNvPr id="8" name="Imagen 7">
            <a:extLst>
              <a:ext uri="{FF2B5EF4-FFF2-40B4-BE49-F238E27FC236}">
                <a16:creationId xmlns:a16="http://schemas.microsoft.com/office/drawing/2014/main" xmlns="" id="{E564FC64-BEC2-4399-98D2-78E13B8B50F4}"/>
              </a:ext>
            </a:extLst>
          </p:cNvPr>
          <p:cNvPicPr>
            <a:picLocks noChangeAspect="1"/>
          </p:cNvPicPr>
          <p:nvPr/>
        </p:nvPicPr>
        <p:blipFill>
          <a:blip r:embed="rId6"/>
          <a:stretch>
            <a:fillRect/>
          </a:stretch>
        </p:blipFill>
        <p:spPr>
          <a:xfrm>
            <a:off x="6281952" y="3890101"/>
            <a:ext cx="4269994" cy="2601793"/>
          </a:xfrm>
          <a:prstGeom prst="rect">
            <a:avLst/>
          </a:prstGeom>
        </p:spPr>
      </p:pic>
    </p:spTree>
    <p:extLst>
      <p:ext uri="{BB962C8B-B14F-4D97-AF65-F5344CB8AC3E}">
        <p14:creationId xmlns:p14="http://schemas.microsoft.com/office/powerpoint/2010/main" val="400687673"/>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531938" y="155359"/>
            <a:ext cx="9144000" cy="1074621"/>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p:cNvSpPr>
            <a:spLocks noGrp="1"/>
          </p:cNvSpPr>
          <p:nvPr>
            <p:ph sz="quarter" idx="12"/>
          </p:nvPr>
        </p:nvSpPr>
        <p:spPr>
          <a:xfrm>
            <a:off x="1531939" y="316313"/>
            <a:ext cx="9020007" cy="947223"/>
          </a:xfrm>
        </p:spPr>
        <p:txBody>
          <a:bodyPr/>
          <a:lstStyle/>
          <a:p>
            <a:r>
              <a:rPr lang="es-CL" sz="2400" dirty="0"/>
              <a:t>Total de hospitalizaciones de urgencia por causa respiratoria y semana estadística, regiones</a:t>
            </a:r>
            <a:endParaRPr lang="es-CL" sz="2400" dirty="0">
              <a:latin typeface="Candara" panose="020E0502030303020204" pitchFamily="34" charset="0"/>
            </a:endParaRPr>
          </a:p>
        </p:txBody>
      </p:sp>
      <p:pic>
        <p:nvPicPr>
          <p:cNvPr id="12" name="Imagen 11">
            <a:extLst>
              <a:ext uri="{FF2B5EF4-FFF2-40B4-BE49-F238E27FC236}">
                <a16:creationId xmlns:a16="http://schemas.microsoft.com/office/drawing/2014/main" xmlns="" id="{10352B23-A4BA-4226-8650-A42F03B453D3}"/>
              </a:ext>
            </a:extLst>
          </p:cNvPr>
          <p:cNvPicPr>
            <a:picLocks noChangeAspect="1"/>
          </p:cNvPicPr>
          <p:nvPr/>
        </p:nvPicPr>
        <p:blipFill>
          <a:blip r:embed="rId3"/>
          <a:stretch>
            <a:fillRect/>
          </a:stretch>
        </p:blipFill>
        <p:spPr>
          <a:xfrm>
            <a:off x="1725337" y="1414003"/>
            <a:ext cx="4501566" cy="2935494"/>
          </a:xfrm>
          <a:prstGeom prst="rect">
            <a:avLst/>
          </a:prstGeom>
        </p:spPr>
      </p:pic>
    </p:spTree>
    <p:extLst>
      <p:ext uri="{BB962C8B-B14F-4D97-AF65-F5344CB8AC3E}">
        <p14:creationId xmlns:p14="http://schemas.microsoft.com/office/powerpoint/2010/main" val="3031505505"/>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9AE6107A-541C-44D9-8B81-DD76C517E2D8}"/>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5" name="Content Placeholder 4">
            <a:extLst>
              <a:ext uri="{FF2B5EF4-FFF2-40B4-BE49-F238E27FC236}">
                <a16:creationId xmlns:a16="http://schemas.microsoft.com/office/drawing/2014/main" xmlns="" id="{0B3509D1-C32E-40DD-BA8B-7580D858B17D}"/>
              </a:ext>
            </a:extLst>
          </p:cNvPr>
          <p:cNvSpPr>
            <a:spLocks noGrp="1"/>
          </p:cNvSpPr>
          <p:nvPr>
            <p:ph sz="quarter" idx="12"/>
          </p:nvPr>
        </p:nvSpPr>
        <p:spPr>
          <a:xfrm>
            <a:off x="1808163" y="315913"/>
            <a:ext cx="8716962" cy="56515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p>
            <a:pPr algn="ctr">
              <a:spcBef>
                <a:spcPct val="0"/>
              </a:spcBef>
              <a:defRPr/>
            </a:pPr>
            <a:r>
              <a:rPr lang="es-CL" altLang="es-CL" dirty="0">
                <a:solidFill>
                  <a:schemeClr val="tx1"/>
                </a:solidFill>
                <a:latin typeface="+mj-lt"/>
                <a:ea typeface="+mj-ea"/>
                <a:cs typeface="Verdana" panose="020B0604030504040204" pitchFamily="34" charset="0"/>
              </a:rPr>
              <a:t>Pacientes en Espera de Cama Total en UEH Adultos, 2014 - 2019</a:t>
            </a:r>
            <a:endParaRPr lang="es-CL" dirty="0">
              <a:solidFill>
                <a:schemeClr val="tx1"/>
              </a:solidFill>
              <a:latin typeface="+mj-lt"/>
              <a:ea typeface="+mj-ea"/>
              <a:cs typeface="Verdana" panose="020B0604030504040204" pitchFamily="34" charset="0"/>
            </a:endParaRPr>
          </a:p>
        </p:txBody>
      </p:sp>
      <p:sp>
        <p:nvSpPr>
          <p:cNvPr id="10244" name="Rectángulo 3">
            <a:extLst>
              <a:ext uri="{FF2B5EF4-FFF2-40B4-BE49-F238E27FC236}">
                <a16:creationId xmlns:a16="http://schemas.microsoft.com/office/drawing/2014/main" xmlns="" id="{7BDCBF3E-7B93-4782-AE04-80657CE5F0C5}"/>
              </a:ext>
            </a:extLst>
          </p:cNvPr>
          <p:cNvSpPr>
            <a:spLocks noChangeArrowheads="1"/>
          </p:cNvSpPr>
          <p:nvPr/>
        </p:nvSpPr>
        <p:spPr bwMode="auto">
          <a:xfrm>
            <a:off x="1720056" y="5168900"/>
            <a:ext cx="8751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992 pacientes Adultos promedio en espera de camas durante la semana 33, aumentando en un 0,3% en relación a la semana anterior  y  un 1,1% al comparar mismo periodo del año 2018.</a:t>
            </a:r>
          </a:p>
        </p:txBody>
      </p:sp>
      <p:pic>
        <p:nvPicPr>
          <p:cNvPr id="11269"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1087438"/>
            <a:ext cx="87169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3808413"/>
            <a:ext cx="594995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Marcador de contenido 2">
            <a:extLst>
              <a:ext uri="{FF2B5EF4-FFF2-40B4-BE49-F238E27FC236}">
                <a16:creationId xmlns:a16="http://schemas.microsoft.com/office/drawing/2014/main" xmlns="" id="{5C7A3E36-0DE8-4B9D-B7FF-DD176C7CDE02}"/>
              </a:ext>
            </a:extLst>
          </p:cNvPr>
          <p:cNvSpPr>
            <a:spLocks noGrp="1"/>
          </p:cNvSpPr>
          <p:nvPr>
            <p:ph idx="4294967295"/>
          </p:nvPr>
        </p:nvSpPr>
        <p:spPr>
          <a:xfrm>
            <a:off x="1714499" y="5709227"/>
            <a:ext cx="8763000" cy="881063"/>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Hospital San Juan de Dios (RM), es el hospital con mayor promedio de pacientes en espera de camas (</a:t>
            </a:r>
            <a:r>
              <a:rPr lang="es-CL" altLang="es-CL" sz="1400" dirty="0" err="1">
                <a:latin typeface="+mj-lt"/>
                <a:cs typeface="Verdana" panose="020B0604030504040204" pitchFamily="34" charset="0"/>
              </a:rPr>
              <a:t>Prom</a:t>
            </a:r>
            <a:r>
              <a:rPr lang="es-CL" altLang="es-CL" sz="1400" dirty="0">
                <a:latin typeface="+mj-lt"/>
                <a:cs typeface="Verdana" panose="020B0604030504040204" pitchFamily="34" charset="0"/>
              </a:rPr>
              <a:t>: 57), en regiones H. Carlos Van Buren  y H. de Talcahuano.</a:t>
            </a:r>
          </a:p>
        </p:txBody>
      </p:sp>
    </p:spTree>
    <p:extLst>
      <p:ext uri="{BB962C8B-B14F-4D97-AF65-F5344CB8AC3E}">
        <p14:creationId xmlns:p14="http://schemas.microsoft.com/office/powerpoint/2010/main" val="1638331949"/>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a:extLst>
              <a:ext uri="{FF2B5EF4-FFF2-40B4-BE49-F238E27FC236}">
                <a16:creationId xmlns:a16="http://schemas.microsoft.com/office/drawing/2014/main" xmlns="" id="{6FE420C2-E305-4BE5-B53A-D2FF4DA99786}"/>
              </a:ext>
            </a:extLst>
          </p:cNvPr>
          <p:cNvSpPr txBox="1">
            <a:spLocks/>
          </p:cNvSpPr>
          <p:nvPr/>
        </p:nvSpPr>
        <p:spPr>
          <a:xfrm>
            <a:off x="1531938" y="188913"/>
            <a:ext cx="9144000" cy="692150"/>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7" name="1 Título">
            <a:extLst>
              <a:ext uri="{FF2B5EF4-FFF2-40B4-BE49-F238E27FC236}">
                <a16:creationId xmlns:a16="http://schemas.microsoft.com/office/drawing/2014/main" xmlns="" id="{5E9DAB1D-3F69-4BAE-B41D-B3784597E03B}"/>
              </a:ext>
            </a:extLst>
          </p:cNvPr>
          <p:cNvSpPr txBox="1">
            <a:spLocks/>
          </p:cNvSpPr>
          <p:nvPr/>
        </p:nvSpPr>
        <p:spPr>
          <a:xfrm>
            <a:off x="1854200" y="230189"/>
            <a:ext cx="8407400" cy="65563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s-CL" altLang="es-CL" sz="2000" b="1" dirty="0">
                <a:cs typeface="Verdana" panose="020B0604030504040204" pitchFamily="34" charset="0"/>
              </a:rPr>
              <a:t>Pacientes en Espera de Cama Total en UEH Pediátrica, 2014 - 2019</a:t>
            </a:r>
          </a:p>
        </p:txBody>
      </p:sp>
      <p:sp>
        <p:nvSpPr>
          <p:cNvPr id="14340" name="Rectángulo 3">
            <a:extLst>
              <a:ext uri="{FF2B5EF4-FFF2-40B4-BE49-F238E27FC236}">
                <a16:creationId xmlns:a16="http://schemas.microsoft.com/office/drawing/2014/main" xmlns="" id="{E5B36971-34DE-4464-8AE9-626A982C10FA}"/>
              </a:ext>
            </a:extLst>
          </p:cNvPr>
          <p:cNvSpPr>
            <a:spLocks noChangeArrowheads="1"/>
          </p:cNvSpPr>
          <p:nvPr/>
        </p:nvSpPr>
        <p:spPr bwMode="auto">
          <a:xfrm>
            <a:off x="1714500" y="5211764"/>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66 pacientes Pediátricos promedio en espera de camas durante la semana 33, aumentando en un 15,8% en relación a </a:t>
            </a:r>
            <a:r>
              <a:rPr lang="es-CL" altLang="es-CL" sz="1400" dirty="0" err="1">
                <a:latin typeface="+mj-lt"/>
                <a:ea typeface="Verdana" panose="020B0604030504040204" pitchFamily="34" charset="0"/>
                <a:cs typeface="Verdana" panose="020B0604030504040204" pitchFamily="34" charset="0"/>
              </a:rPr>
              <a:t>Sem</a:t>
            </a:r>
            <a:r>
              <a:rPr lang="es-CL" altLang="es-CL" sz="1400" dirty="0">
                <a:latin typeface="+mj-lt"/>
                <a:ea typeface="Verdana" panose="020B0604030504040204" pitchFamily="34" charset="0"/>
                <a:cs typeface="Verdana" panose="020B0604030504040204" pitchFamily="34" charset="0"/>
              </a:rPr>
              <a:t>. 32 y en mismo promedio que  año 2018.</a:t>
            </a:r>
          </a:p>
        </p:txBody>
      </p:sp>
      <p:pic>
        <p:nvPicPr>
          <p:cNvPr id="15365"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996951"/>
            <a:ext cx="84074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892" y="4065589"/>
            <a:ext cx="6308725"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contenido 2">
            <a:extLst>
              <a:ext uri="{FF2B5EF4-FFF2-40B4-BE49-F238E27FC236}">
                <a16:creationId xmlns:a16="http://schemas.microsoft.com/office/drawing/2014/main" xmlns="" id="{2DB1BDCA-3DF9-4C97-A6A6-3D8290BAF9EC}"/>
              </a:ext>
            </a:extLst>
          </p:cNvPr>
          <p:cNvSpPr>
            <a:spLocks noGrp="1"/>
          </p:cNvSpPr>
          <p:nvPr>
            <p:ph idx="4294967295"/>
          </p:nvPr>
        </p:nvSpPr>
        <p:spPr>
          <a:xfrm>
            <a:off x="1751806" y="5846764"/>
            <a:ext cx="8612187" cy="796925"/>
          </a:xfrm>
          <a:prstGeom prst="rect">
            <a:avLst/>
          </a:prstGeom>
          <a:solidFill>
            <a:schemeClr val="bg1">
              <a:lumMod val="95000"/>
            </a:schemeClr>
          </a:solidFill>
          <a:ln>
            <a:solidFill>
              <a:schemeClr val="accent1"/>
            </a:solidFill>
            <a:miter lim="800000"/>
            <a:headEnd/>
            <a:tailEnd/>
          </a:ln>
        </p:spPr>
        <p:txBody>
          <a:bodyPr/>
          <a:lstStyle/>
          <a:p>
            <a:pPr algn="just" fontAlgn="auto">
              <a:spcAft>
                <a:spcPts val="0"/>
              </a:spcAft>
              <a:buFont typeface="Arial"/>
              <a:buChar char="•"/>
              <a:defRPr/>
            </a:pPr>
            <a:r>
              <a:rPr lang="es-CL" altLang="es-CL" sz="1400" dirty="0">
                <a:latin typeface="+mj-lt"/>
                <a:cs typeface="Verdana" panose="020B0604030504040204" pitchFamily="34" charset="0"/>
              </a:rPr>
              <a:t>H. Sótero del Río</a:t>
            </a:r>
            <a:r>
              <a:rPr lang="es-CL" altLang="es-CL" sz="1400" dirty="0">
                <a:cs typeface="Verdana" panose="020B0604030504040204" pitchFamily="34" charset="0"/>
              </a:rPr>
              <a:t> y H. Félix Bulnes y</a:t>
            </a:r>
            <a:r>
              <a:rPr lang="es-CL" altLang="es-CL" sz="1400" dirty="0">
                <a:latin typeface="+mj-lt"/>
                <a:cs typeface="Verdana" panose="020B0604030504040204" pitchFamily="34" charset="0"/>
              </a:rPr>
              <a:t>, al igual que semanas anteriores, son los hospitales con mayores cifras, siendo el SSMSO el que presenta mayor promedio de pacientes en espera de camas pediátricos. Con notable disminución en relación a las semanas anteriores.</a:t>
            </a:r>
            <a:endParaRPr lang="es-CL" altLang="es-CL" sz="1400"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428314"/>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a:extLst>
              <a:ext uri="{FF2B5EF4-FFF2-40B4-BE49-F238E27FC236}">
                <a16:creationId xmlns:a16="http://schemas.microsoft.com/office/drawing/2014/main" xmlns="" id="{AB86EED5-9378-40FD-BD05-1AADA111D51D}"/>
              </a:ext>
            </a:extLst>
          </p:cNvPr>
          <p:cNvSpPr txBox="1">
            <a:spLocks/>
          </p:cNvSpPr>
          <p:nvPr/>
        </p:nvSpPr>
        <p:spPr bwMode="auto">
          <a:xfrm>
            <a:off x="3517900" y="220663"/>
            <a:ext cx="5334000" cy="476250"/>
          </a:xfrm>
          <a:prstGeom prst="rect">
            <a:avLst/>
          </a:prstGeom>
          <a:gradFill rotWithShape="1">
            <a:gsLst>
              <a:gs pos="0">
                <a:srgbClr val="9AB5E4"/>
              </a:gs>
              <a:gs pos="50000">
                <a:srgbClr val="C2D1ED"/>
              </a:gs>
              <a:gs pos="100000">
                <a:srgbClr val="E1E8F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CL" altLang="es-CL" sz="2400" b="1" dirty="0">
                <a:solidFill>
                  <a:srgbClr val="000000"/>
                </a:solidFill>
                <a:latin typeface="+mj-lt"/>
                <a:ea typeface="ヒラギノ角ゴ Pro W3" charset="-128"/>
                <a:cs typeface="Verdana" panose="020B0604030504040204" pitchFamily="34" charset="0"/>
              </a:rPr>
              <a:t>Camas Críticas Fuera De Servicio</a:t>
            </a:r>
          </a:p>
        </p:txBody>
      </p:sp>
      <p:sp>
        <p:nvSpPr>
          <p:cNvPr id="18435" name="Rectángulo 3">
            <a:extLst>
              <a:ext uri="{FF2B5EF4-FFF2-40B4-BE49-F238E27FC236}">
                <a16:creationId xmlns:a16="http://schemas.microsoft.com/office/drawing/2014/main" xmlns="" id="{59F5974F-59FC-4138-A9D7-347E7AE4719E}"/>
              </a:ext>
            </a:extLst>
          </p:cNvPr>
          <p:cNvSpPr>
            <a:spLocks noChangeArrowheads="1"/>
          </p:cNvSpPr>
          <p:nvPr/>
        </p:nvSpPr>
        <p:spPr bwMode="auto">
          <a:xfrm>
            <a:off x="7505558" y="4217988"/>
            <a:ext cx="4123891"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Char char="•"/>
              <a:defRPr/>
            </a:pPr>
            <a:r>
              <a:rPr lang="es-CL" altLang="es-CL" sz="1400" dirty="0">
                <a:latin typeface="+mj-lt"/>
                <a:ea typeface="Verdana" panose="020B0604030504040204" pitchFamily="34" charset="0"/>
                <a:cs typeface="Verdana" panose="020B0604030504040204" pitchFamily="34" charset="0"/>
              </a:rPr>
              <a:t>28 camas bloqueadas en promedio durante la semana 33 (corte Sábado 17 de agosto),  disminuyendo en un 7% y en un 47% en relación a 2018.</a:t>
            </a:r>
          </a:p>
          <a:p>
            <a:pPr marL="0" indent="0" algn="just">
              <a:spcBef>
                <a:spcPct val="20000"/>
              </a:spcBef>
              <a:defRPr/>
            </a:pPr>
            <a:endParaRPr lang="es-CL" altLang="es-CL" sz="1400" dirty="0">
              <a:latin typeface="Verdana" panose="020B0604030504040204" pitchFamily="34" charset="0"/>
              <a:ea typeface="Verdana" panose="020B0604030504040204" pitchFamily="34" charset="0"/>
              <a:cs typeface="Verdana" panose="020B0604030504040204" pitchFamily="34" charset="0"/>
            </a:endParaRPr>
          </a:p>
        </p:txBody>
      </p:sp>
      <p:pic>
        <p:nvPicPr>
          <p:cNvPr id="19460" name="Image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768350"/>
            <a:ext cx="7794625"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472" y="4289425"/>
            <a:ext cx="55102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1">
            <a:extLst>
              <a:ext uri="{FF2B5EF4-FFF2-40B4-BE49-F238E27FC236}">
                <a16:creationId xmlns:a16="http://schemas.microsoft.com/office/drawing/2014/main" xmlns="" id="{542E6ABF-3BAB-49A0-A62E-8E079D9BF251}"/>
              </a:ext>
            </a:extLst>
          </p:cNvPr>
          <p:cNvSpPr>
            <a:spLocks noGrp="1"/>
          </p:cNvSpPr>
          <p:nvPr>
            <p:ph idx="18"/>
          </p:nvPr>
        </p:nvSpPr>
        <p:spPr>
          <a:xfrm>
            <a:off x="1605756" y="5258523"/>
            <a:ext cx="8697913" cy="1350095"/>
          </a:xfrm>
        </p:spPr>
        <p:txBody>
          <a:bodyPr>
            <a:noAutofit/>
          </a:bodyPr>
          <a:lstStyle/>
          <a:p>
            <a:pPr marL="342900" indent="-342900" algn="just">
              <a:buFont typeface="Arial"/>
              <a:buChar char="•"/>
              <a:defRPr/>
            </a:pPr>
            <a:r>
              <a:rPr lang="es-MX" sz="1400" dirty="0">
                <a:solidFill>
                  <a:schemeClr val="tx1"/>
                </a:solidFill>
                <a:latin typeface="+mj-lt"/>
              </a:rPr>
              <a:t>Se mantienen las camas 6 UTI adulto por “ falta de personal” del H. de </a:t>
            </a:r>
            <a:r>
              <a:rPr lang="es-MX" sz="1400" dirty="0" err="1">
                <a:solidFill>
                  <a:schemeClr val="tx1"/>
                </a:solidFill>
                <a:latin typeface="+mj-lt"/>
              </a:rPr>
              <a:t>Pto</a:t>
            </a:r>
            <a:r>
              <a:rPr lang="es-MX" sz="1400" dirty="0">
                <a:solidFill>
                  <a:schemeClr val="tx1"/>
                </a:solidFill>
                <a:latin typeface="+mj-lt"/>
              </a:rPr>
              <a:t> Montt, y 2 UCI adulto quemados por falta de equipamiento.</a:t>
            </a:r>
          </a:p>
          <a:p>
            <a:pPr marL="342900" indent="-342900" algn="just">
              <a:buFont typeface="Arial"/>
              <a:buChar char="•"/>
              <a:defRPr/>
            </a:pPr>
            <a:r>
              <a:rPr lang="es-MX" sz="1400" dirty="0">
                <a:solidFill>
                  <a:schemeClr val="tx1"/>
                </a:solidFill>
                <a:latin typeface="+mj-lt"/>
              </a:rPr>
              <a:t>H. Van Buren 4 camas UTI Neo por aislamiento y 1 cama de Uci en mantención.</a:t>
            </a:r>
          </a:p>
          <a:p>
            <a:pPr marL="342900" indent="-342900" algn="just">
              <a:buFont typeface="Arial"/>
              <a:buChar char="•"/>
              <a:defRPr/>
            </a:pPr>
            <a:r>
              <a:rPr lang="es-MX" sz="1400" dirty="0">
                <a:solidFill>
                  <a:schemeClr val="tx1"/>
                </a:solidFill>
                <a:latin typeface="+mj-lt"/>
              </a:rPr>
              <a:t>H. Gran Benavente, remodelación de UTI neonatal por seis meses.</a:t>
            </a:r>
          </a:p>
          <a:p>
            <a:pPr marL="342900" indent="-342900" algn="just">
              <a:buFont typeface="Arial"/>
              <a:buChar char="•"/>
              <a:defRPr/>
            </a:pPr>
            <a:r>
              <a:rPr lang="es-MX" sz="1400" dirty="0">
                <a:solidFill>
                  <a:schemeClr val="tx1"/>
                </a:solidFill>
                <a:latin typeface="+mj-lt"/>
              </a:rPr>
              <a:t>HDLS 2 UTI neo por aislamiento </a:t>
            </a:r>
          </a:p>
        </p:txBody>
      </p:sp>
    </p:spTree>
    <p:extLst>
      <p:ext uri="{BB962C8B-B14F-4D97-AF65-F5344CB8AC3E}">
        <p14:creationId xmlns:p14="http://schemas.microsoft.com/office/powerpoint/2010/main" val="1393746719"/>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1 Título">
            <a:extLst>
              <a:ext uri="{FF2B5EF4-FFF2-40B4-BE49-F238E27FC236}">
                <a16:creationId xmlns:a16="http://schemas.microsoft.com/office/drawing/2014/main" xmlns="" id="{C6C7685D-CB92-46CF-A7D1-8BE061A20CB7}"/>
              </a:ext>
            </a:extLst>
          </p:cNvPr>
          <p:cNvSpPr txBox="1">
            <a:spLocks/>
          </p:cNvSpPr>
          <p:nvPr/>
        </p:nvSpPr>
        <p:spPr bwMode="auto">
          <a:xfrm>
            <a:off x="4152901" y="120650"/>
            <a:ext cx="3922713" cy="452438"/>
          </a:xfrm>
          <a:prstGeom prst="rect">
            <a:avLst/>
          </a:prstGeom>
          <a:gradFill rotWithShape="1">
            <a:gsLst>
              <a:gs pos="0">
                <a:srgbClr val="9AB5E4"/>
              </a:gs>
              <a:gs pos="50000">
                <a:srgbClr val="C2D1ED"/>
              </a:gs>
              <a:gs pos="100000">
                <a:srgbClr val="E1E8F5"/>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CL" altLang="es-CL" sz="2800" b="1" dirty="0">
                <a:solidFill>
                  <a:srgbClr val="000000"/>
                </a:solidFill>
                <a:latin typeface="+mn-lt"/>
                <a:ea typeface="ヒラギノ角ゴ Pro W3" charset="-128"/>
                <a:cs typeface="Verdana" panose="020B0604030504040204" pitchFamily="34" charset="0"/>
              </a:rPr>
              <a:t>Derivaciones vía UGCC</a:t>
            </a:r>
          </a:p>
        </p:txBody>
      </p:sp>
      <p:sp>
        <p:nvSpPr>
          <p:cNvPr id="7" name="Marcador de contenido 2">
            <a:extLst>
              <a:ext uri="{FF2B5EF4-FFF2-40B4-BE49-F238E27FC236}">
                <a16:creationId xmlns:a16="http://schemas.microsoft.com/office/drawing/2014/main" xmlns="" id="{F9452744-A8ED-4D06-9057-531C34B6BA8D}"/>
              </a:ext>
            </a:extLst>
          </p:cNvPr>
          <p:cNvSpPr txBox="1">
            <a:spLocks/>
          </p:cNvSpPr>
          <p:nvPr/>
        </p:nvSpPr>
        <p:spPr>
          <a:xfrm>
            <a:off x="1878807" y="4369667"/>
            <a:ext cx="8502650" cy="1014413"/>
          </a:xfrm>
          <a:prstGeom prst="rect">
            <a:avLst/>
          </a:prstGeom>
          <a:solidFill>
            <a:schemeClr val="bg1">
              <a:lumMod val="95000"/>
            </a:schemeClr>
          </a:solidFill>
          <a:ln>
            <a:solidFill>
              <a:schemeClr val="accent1"/>
            </a:solidFill>
            <a:miter lim="800000"/>
            <a:headEnd/>
            <a:tailEnd/>
          </a:ln>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eaLnBrk="1" fontAlgn="auto" hangingPunct="1">
              <a:spcAft>
                <a:spcPts val="0"/>
              </a:spcAft>
              <a:buFont typeface="Arial"/>
              <a:buChar char="•"/>
              <a:defRPr/>
            </a:pPr>
            <a:r>
              <a:rPr lang="es-MX" altLang="es-CL" sz="1400" dirty="0">
                <a:latin typeface="+mj-lt"/>
                <a:cs typeface="Verdana" panose="020B0604030504040204" pitchFamily="34" charset="0"/>
              </a:rPr>
              <a:t>Durante la Semana 33 se derivaron 121 pacientes; aumentando en 6 derivaciones (5%) en relación a la semana anterior y disminuyendo en un 27% en comparación al año 2018 (45 derivaciones). De estas 72 corresponden a derivaciones adultas, 30 pediátricas y 19 neonatales.</a:t>
            </a:r>
          </a:p>
        </p:txBody>
      </p:sp>
      <p:pic>
        <p:nvPicPr>
          <p:cNvPr id="2355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9" y="760414"/>
            <a:ext cx="8650287"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Imagen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019" y="3390901"/>
            <a:ext cx="58404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contenido 2">
            <a:extLst>
              <a:ext uri="{FF2B5EF4-FFF2-40B4-BE49-F238E27FC236}">
                <a16:creationId xmlns:a16="http://schemas.microsoft.com/office/drawing/2014/main" xmlns="" id="{C2C43173-4758-4297-8E5A-F7ED740A282F}"/>
              </a:ext>
            </a:extLst>
          </p:cNvPr>
          <p:cNvSpPr txBox="1">
            <a:spLocks noChangeArrowheads="1"/>
          </p:cNvSpPr>
          <p:nvPr/>
        </p:nvSpPr>
        <p:spPr bwMode="auto">
          <a:xfrm>
            <a:off x="1804989" y="5530996"/>
            <a:ext cx="8585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spcBef>
                <a:spcPct val="20000"/>
              </a:spcBef>
              <a:buFont typeface="Arial" panose="020B0604020202020204" pitchFamily="34" charset="0"/>
              <a:buChar char="•"/>
              <a:defRPr/>
            </a:pPr>
            <a:r>
              <a:rPr lang="es-CL" altLang="es-CL" sz="1400" dirty="0">
                <a:solidFill>
                  <a:srgbClr val="000000"/>
                </a:solidFill>
                <a:latin typeface="+mj-lt"/>
                <a:ea typeface="Verdana" panose="020B0604030504040204" pitchFamily="34" charset="0"/>
                <a:cs typeface="Verdana" panose="020B0604030504040204" pitchFamily="34" charset="0"/>
              </a:rPr>
              <a:t>De las 121 derivaciones exitosas, 47 corresponden a derivaciones por causa respiratoria; de estas 26 adultas y 21 pediátricas.</a:t>
            </a:r>
          </a:p>
        </p:txBody>
      </p:sp>
    </p:spTree>
    <p:extLst>
      <p:ext uri="{BB962C8B-B14F-4D97-AF65-F5344CB8AC3E}">
        <p14:creationId xmlns:p14="http://schemas.microsoft.com/office/powerpoint/2010/main" val="2785125660"/>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 xmlns:a16="http://schemas.microsoft.com/office/drawing/2014/main" id="{C7E996D4-1AFE-4B05-9EF1-6433F3F9964F}"/>
              </a:ext>
            </a:extLst>
          </p:cNvPr>
          <p:cNvGraphicFramePr/>
          <p:nvPr>
            <p:extLst>
              <p:ext uri="{D42A27DB-BD31-4B8C-83A1-F6EECF244321}">
                <p14:modId xmlns:p14="http://schemas.microsoft.com/office/powerpoint/2010/main" val="218952527"/>
              </p:ext>
            </p:extLst>
          </p:nvPr>
        </p:nvGraphicFramePr>
        <p:xfrm>
          <a:off x="200025" y="1019177"/>
          <a:ext cx="11744325" cy="5705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p:cNvSpPr txBox="1"/>
          <p:nvPr/>
        </p:nvSpPr>
        <p:spPr>
          <a:xfrm>
            <a:off x="200025" y="271116"/>
            <a:ext cx="6554066" cy="584775"/>
          </a:xfrm>
          <a:prstGeom prst="rect">
            <a:avLst/>
          </a:prstGeom>
          <a:noFill/>
        </p:spPr>
        <p:txBody>
          <a:bodyPr wrap="square" rtlCol="0">
            <a:spAutoFit/>
          </a:bodyPr>
          <a:lstStyle/>
          <a:p>
            <a:r>
              <a:rPr lang="es-CL" sz="3200" b="1" dirty="0">
                <a:solidFill>
                  <a:schemeClr val="tx2"/>
                </a:solidFill>
              </a:rPr>
              <a:t>Información y Comunicaciones </a:t>
            </a:r>
          </a:p>
        </p:txBody>
      </p:sp>
      <p:cxnSp>
        <p:nvCxnSpPr>
          <p:cNvPr id="5" name="Conector recto 4">
            <a:extLst>
              <a:ext uri="{FF2B5EF4-FFF2-40B4-BE49-F238E27FC236}">
                <a16:creationId xmlns="" xmlns:a16="http://schemas.microsoft.com/office/drawing/2014/main" id="{CD9B5DC9-6973-4C85-9937-94FF27B57A4D}"/>
              </a:ext>
            </a:extLst>
          </p:cNvPr>
          <p:cNvCxnSpPr>
            <a:cxnSpLocks/>
          </p:cNvCxnSpPr>
          <p:nvPr/>
        </p:nvCxnSpPr>
        <p:spPr>
          <a:xfrm>
            <a:off x="200025" y="828343"/>
            <a:ext cx="1191577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4189855"/>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extLst>
          </p:cNvPr>
          <p:cNvSpPr>
            <a:spLocks noGrp="1"/>
          </p:cNvSpPr>
          <p:nvPr>
            <p:ph type="title"/>
          </p:nvPr>
        </p:nvSpPr>
        <p:spPr>
          <a:xfrm>
            <a:off x="4021139" y="193676"/>
            <a:ext cx="6003925" cy="785813"/>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rPr>
              <a:t>Número de Consultas Respiratorias a Semana 33 </a:t>
            </a:r>
            <a:br>
              <a:rPr lang="es-ES_tradnl" altLang="es-CL" sz="2200" b="1" dirty="0">
                <a:solidFill>
                  <a:srgbClr val="376092"/>
                </a:solidFill>
                <a:latin typeface="Candara" panose="020E0502030303020204" pitchFamily="34" charset="0"/>
              </a:rPr>
            </a:br>
            <a:r>
              <a:rPr lang="es-ES_tradnl" altLang="es-CL" sz="2200" b="1" dirty="0">
                <a:solidFill>
                  <a:srgbClr val="376092"/>
                </a:solidFill>
                <a:latin typeface="Candara" panose="020E0502030303020204" pitchFamily="34" charset="0"/>
              </a:rPr>
              <a:t>Campaña de Invierno 2015-2019</a:t>
            </a:r>
            <a:r>
              <a:rPr lang="es-ES_tradnl" altLang="es-CL" sz="2200" b="1" dirty="0">
                <a:solidFill>
                  <a:srgbClr val="376092"/>
                </a:solidFill>
                <a:latin typeface="Candara" panose="020E0502030303020204" pitchFamily="34" charset="0"/>
                <a:ea typeface="+mn-ea"/>
                <a:cs typeface="+mn-cs"/>
              </a:rPr>
              <a:t/>
            </a:r>
            <a:br>
              <a:rPr lang="es-ES_tradnl" altLang="es-CL" sz="2200" b="1" dirty="0">
                <a:solidFill>
                  <a:srgbClr val="376092"/>
                </a:solidFill>
                <a:latin typeface="Candara" panose="020E0502030303020204" pitchFamily="34" charset="0"/>
                <a:ea typeface="+mn-ea"/>
                <a:cs typeface="+mn-cs"/>
              </a:rPr>
            </a:br>
            <a:endParaRPr lang="es-ES" altLang="es-CL" sz="2200" b="1" dirty="0">
              <a:solidFill>
                <a:srgbClr val="376092"/>
              </a:solidFill>
              <a:latin typeface="Candara" panose="020E0502030303020204" pitchFamily="34" charset="0"/>
              <a:ea typeface="+mn-ea"/>
              <a:cs typeface="+mn-cs"/>
            </a:endParaRPr>
          </a:p>
        </p:txBody>
      </p:sp>
      <p:pic>
        <p:nvPicPr>
          <p:cNvPr id="11267" name="4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1 Gráfico"/>
          <p:cNvGraphicFramePr>
            <a:graphicFrameLocks/>
          </p:cNvGraphicFramePr>
          <p:nvPr>
            <p:extLst>
              <p:ext uri="{D42A27DB-BD31-4B8C-83A1-F6EECF244321}">
                <p14:modId xmlns:p14="http://schemas.microsoft.com/office/powerpoint/2010/main" val="3557017758"/>
              </p:ext>
            </p:extLst>
          </p:nvPr>
        </p:nvGraphicFramePr>
        <p:xfrm>
          <a:off x="1565563" y="979489"/>
          <a:ext cx="9144000" cy="429909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565563" y="5580208"/>
            <a:ext cx="9521537" cy="646331"/>
          </a:xfrm>
          <a:prstGeom prst="rect">
            <a:avLst/>
          </a:prstGeom>
        </p:spPr>
        <p:txBody>
          <a:bodyPr wrap="square">
            <a:spAutoFit/>
          </a:bodyPr>
          <a:lstStyle/>
          <a:p>
            <a:pPr marL="358775" algn="just">
              <a:spcAft>
                <a:spcPts val="1200"/>
              </a:spcAft>
              <a:defRPr/>
            </a:pPr>
            <a:r>
              <a:rPr lang="es-CL" altLang="es-CL" b="1" dirty="0">
                <a:latin typeface="Arial" pitchFamily="34" charset="0"/>
                <a:ea typeface="ヒラギノ角ゴ Pro W3" charset="-128"/>
                <a:cs typeface="Arial" pitchFamily="34" charset="0"/>
              </a:rPr>
              <a:t>•	La cantidad de consultas aumentaron de la semana 32 a la 33 en un 25,7%; manteniendo una correlación del 98% con el año 2017.</a:t>
            </a:r>
            <a:endParaRPr lang="es-CL" altLang="es-CL" b="1" dirty="0">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3454228500"/>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a:extLst>
              <a:ext uri="{FF2B5EF4-FFF2-40B4-BE49-F238E27FC236}"/>
            </a:extLst>
          </p:cNvPr>
          <p:cNvSpPr>
            <a:spLocks noGrp="1"/>
          </p:cNvSpPr>
          <p:nvPr>
            <p:ph type="title"/>
          </p:nvPr>
        </p:nvSpPr>
        <p:spPr>
          <a:xfrm>
            <a:off x="3135314" y="331789"/>
            <a:ext cx="6600825" cy="693737"/>
          </a:xfrm>
        </p:spPr>
        <p:txBody>
          <a:bodyPr vert="horz" anchor="ctr"/>
          <a:lstStyle/>
          <a:p>
            <a:pPr fontAlgn="auto">
              <a:spcBef>
                <a:spcPts val="0"/>
              </a:spcBef>
              <a:spcAft>
                <a:spcPts val="0"/>
              </a:spcAft>
              <a:defRPr/>
            </a:pPr>
            <a:r>
              <a:rPr lang="es-ES_tradnl" altLang="es-CL" sz="2200" b="1" dirty="0">
                <a:solidFill>
                  <a:srgbClr val="376092"/>
                </a:solidFill>
                <a:latin typeface="Candara" panose="020E0502030303020204" pitchFamily="34" charset="0"/>
                <a:ea typeface="+mn-ea"/>
                <a:cs typeface="+mn-cs"/>
              </a:rPr>
              <a:t>Detalle de Consultas Respiratorias</a:t>
            </a:r>
            <a:br>
              <a:rPr lang="es-ES_tradnl" altLang="es-CL" sz="2200" b="1" dirty="0">
                <a:solidFill>
                  <a:srgbClr val="376092"/>
                </a:solidFill>
                <a:latin typeface="Candara" panose="020E0502030303020204" pitchFamily="34" charset="0"/>
                <a:ea typeface="+mn-ea"/>
                <a:cs typeface="+mn-cs"/>
              </a:rPr>
            </a:br>
            <a:r>
              <a:rPr lang="es-ES_tradnl" altLang="es-CL" sz="2200" b="1" dirty="0">
                <a:solidFill>
                  <a:srgbClr val="376092"/>
                </a:solidFill>
                <a:latin typeface="Candara" panose="020E0502030303020204" pitchFamily="34" charset="0"/>
                <a:ea typeface="+mn-ea"/>
                <a:cs typeface="+mn-cs"/>
              </a:rPr>
              <a:t> Semana 31 a 33, Campaña de Invierno 2019</a:t>
            </a:r>
            <a:endParaRPr lang="es-ES" altLang="es-CL" sz="2200" b="1" dirty="0">
              <a:solidFill>
                <a:srgbClr val="376092"/>
              </a:solidFill>
              <a:latin typeface="Candara" panose="020E0502030303020204" pitchFamily="34" charset="0"/>
              <a:ea typeface="+mn-ea"/>
              <a:cs typeface="+mn-cs"/>
            </a:endParaRPr>
          </a:p>
        </p:txBody>
      </p:sp>
      <p:pic>
        <p:nvPicPr>
          <p:cNvPr id="12291" name="5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064" y="98425"/>
            <a:ext cx="1855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3 Gráfico"/>
          <p:cNvGraphicFramePr>
            <a:graphicFrameLocks/>
          </p:cNvGraphicFramePr>
          <p:nvPr>
            <p:extLst>
              <p:ext uri="{D42A27DB-BD31-4B8C-83A1-F6EECF244321}">
                <p14:modId xmlns:p14="http://schemas.microsoft.com/office/powerpoint/2010/main" val="4071969772"/>
              </p:ext>
            </p:extLst>
          </p:nvPr>
        </p:nvGraphicFramePr>
        <p:xfrm>
          <a:off x="1770064" y="1025526"/>
          <a:ext cx="8534400" cy="415953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1333499" y="5351318"/>
            <a:ext cx="9743209" cy="646331"/>
          </a:xfrm>
          <a:prstGeom prst="rect">
            <a:avLst/>
          </a:prstGeom>
        </p:spPr>
        <p:txBody>
          <a:bodyPr wrap="square">
            <a:spAutoFit/>
          </a:bodyPr>
          <a:lstStyle/>
          <a:p>
            <a:pPr marL="358775" algn="just">
              <a:spcAft>
                <a:spcPts val="1200"/>
              </a:spcAft>
              <a:defRPr/>
            </a:pPr>
            <a:r>
              <a:rPr lang="es-CL" altLang="es-CL" b="1" dirty="0">
                <a:latin typeface="Arial" pitchFamily="34" charset="0"/>
                <a:ea typeface="ヒラギノ角ゴ Pro W3" charset="-128"/>
                <a:cs typeface="Arial" pitchFamily="34" charset="0"/>
              </a:rPr>
              <a:t>•	Las principales causas de consulta se mantuvieron en SÍNTOMAS DE RESFRIO, TOS EN EL NIÑO que aumentaron en relación la semana anterior.</a:t>
            </a:r>
            <a:endParaRPr lang="es-CL" altLang="es-CL" b="1" dirty="0">
              <a:latin typeface="Arial" pitchFamily="34" charset="0"/>
              <a:ea typeface="ヒラギノ角ゴ Pro W3" charset="-128"/>
              <a:cs typeface="Arial" pitchFamily="34" charset="0"/>
            </a:endParaRPr>
          </a:p>
        </p:txBody>
      </p:sp>
    </p:spTree>
    <p:extLst>
      <p:ext uri="{BB962C8B-B14F-4D97-AF65-F5344CB8AC3E}">
        <p14:creationId xmlns:p14="http://schemas.microsoft.com/office/powerpoint/2010/main" val="676937022"/>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Vigilancia Centinela Enfermedad Tipo Influenza (ETI)*, en APS. </a:t>
            </a:r>
          </a:p>
        </p:txBody>
      </p:sp>
      <p:sp>
        <p:nvSpPr>
          <p:cNvPr id="4" name="Rectángulo 2"/>
          <p:cNvSpPr/>
          <p:nvPr/>
        </p:nvSpPr>
        <p:spPr>
          <a:xfrm>
            <a:off x="7643966" y="6501577"/>
            <a:ext cx="2350323"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20/08/2019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802526" y="4666167"/>
            <a:ext cx="10754590" cy="2062103"/>
          </a:xfrm>
          <a:prstGeom prst="rect">
            <a:avLst/>
          </a:prstGeom>
        </p:spPr>
        <p:txBody>
          <a:bodyPr wrap="square">
            <a:spAutoFit/>
          </a:bodyPr>
          <a:lstStyle/>
          <a:p>
            <a:pPr algn="just"/>
            <a:r>
              <a:rPr lang="es-CL" sz="1600" dirty="0">
                <a:latin typeface="Candara" panose="020E0502030303020204" pitchFamily="34" charset="0"/>
                <a:ea typeface="Verdana" panose="020B0604030504040204" pitchFamily="34" charset="0"/>
                <a:cs typeface="Verdana" panose="020B0604030504040204" pitchFamily="34" charset="0"/>
              </a:rPr>
              <a:t>Las regiones que presentaron un aumento con respecto a la semana previa son Tarapacá, Antofagasta,  Atacama, Coquimbo, Maule, Biobío, Los Lagos y Aisén.  Disminuyeron con respecto a la SE anterior Arica-Parinacota, RM, O´Higgins, Ñuble, Araucanía, Los Ríos y Magallanes.  Antofagasta y Atacama reportaron  brotes institucionales en colegios, afectando al grupo de edad de 5-14 años.</a:t>
            </a:r>
          </a:p>
          <a:p>
            <a:pPr algn="just"/>
            <a:endParaRPr lang="es-CL" sz="1600" dirty="0">
              <a:latin typeface="Candara" panose="020E0502030303020204" pitchFamily="34" charset="0"/>
              <a:ea typeface="Verdana" panose="020B0604030504040204" pitchFamily="34" charset="0"/>
              <a:cs typeface="Verdana" panose="020B0604030504040204" pitchFamily="34" charset="0"/>
            </a:endParaRPr>
          </a:p>
          <a:p>
            <a:pPr algn="just"/>
            <a:r>
              <a:rPr lang="es-CL" sz="1600" dirty="0">
                <a:latin typeface="Candara" panose="020E0502030303020204" pitchFamily="34" charset="0"/>
                <a:ea typeface="Verdana" panose="020B0604030504040204" pitchFamily="34" charset="0"/>
                <a:cs typeface="Verdana" panose="020B0604030504040204" pitchFamily="34" charset="0"/>
              </a:rPr>
              <a:t>En </a:t>
            </a:r>
            <a:r>
              <a:rPr lang="es-CL" sz="1600" dirty="0">
                <a:latin typeface="Candara" panose="020E0502030303020204" pitchFamily="34" charset="0"/>
                <a:ea typeface="Verdana" panose="020B0604030504040204" pitchFamily="34" charset="0"/>
                <a:cs typeface="Verdana" panose="020B0604030504040204" pitchFamily="34" charset="0"/>
              </a:rPr>
              <a:t>la SE </a:t>
            </a:r>
            <a:r>
              <a:rPr lang="es-CL" sz="1600" dirty="0">
                <a:latin typeface="Candara" panose="020E0502030303020204" pitchFamily="34" charset="0"/>
                <a:ea typeface="Verdana" panose="020B0604030504040204" pitchFamily="34" charset="0"/>
                <a:cs typeface="Verdana" panose="020B0604030504040204" pitchFamily="34" charset="0"/>
              </a:rPr>
              <a:t>32, </a:t>
            </a:r>
            <a:r>
              <a:rPr lang="es-CL" sz="1600" dirty="0">
                <a:latin typeface="Candara" panose="020E0502030303020204" pitchFamily="34" charset="0"/>
                <a:ea typeface="Verdana" panose="020B0604030504040204" pitchFamily="34" charset="0"/>
                <a:cs typeface="Verdana" panose="020B0604030504040204" pitchFamily="34" charset="0"/>
              </a:rPr>
              <a:t>se analizaron </a:t>
            </a:r>
            <a:r>
              <a:rPr lang="es-CL" sz="1600" dirty="0">
                <a:latin typeface="Candara" panose="020E0502030303020204" pitchFamily="34" charset="0"/>
                <a:ea typeface="Verdana" panose="020B0604030504040204" pitchFamily="34" charset="0"/>
                <a:cs typeface="Verdana" panose="020B0604030504040204" pitchFamily="34" charset="0"/>
              </a:rPr>
              <a:t>46 </a:t>
            </a:r>
            <a:r>
              <a:rPr lang="es-CL" sz="1600" dirty="0">
                <a:latin typeface="Candara" panose="020E0502030303020204" pitchFamily="34" charset="0"/>
                <a:ea typeface="Verdana" panose="020B0604030504040204" pitchFamily="34" charset="0"/>
                <a:cs typeface="Verdana" panose="020B0604030504040204" pitchFamily="34" charset="0"/>
              </a:rPr>
              <a:t>muestras respiratorias de pacientes ambulatorios con una positividad a influenza de </a:t>
            </a:r>
            <a:r>
              <a:rPr lang="es-CL" sz="1600" dirty="0">
                <a:latin typeface="Candara" panose="020E0502030303020204" pitchFamily="34" charset="0"/>
                <a:ea typeface="Verdana" panose="020B0604030504040204" pitchFamily="34" charset="0"/>
                <a:cs typeface="Verdana" panose="020B0604030504040204" pitchFamily="34" charset="0"/>
              </a:rPr>
              <a:t>30%, presentando un aumento con respecto a la SE 32 (22%). La circulación esta asociada a influenza B y VRS principalmente. Los grupos de edad con mayor detección fue el grupo de 5-14 años.</a:t>
            </a:r>
            <a:endParaRPr lang="es-CL" sz="1600" dirty="0">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11">
            <a:extLst>
              <a:ext uri="{FF2B5EF4-FFF2-40B4-BE49-F238E27FC236}">
                <a16:creationId xmlns:a16="http://schemas.microsoft.com/office/drawing/2014/main" xmlns="" id="{BEA3255A-4687-4771-A791-1A1CC943869E}"/>
              </a:ext>
            </a:extLst>
          </p:cNvPr>
          <p:cNvSpPr/>
          <p:nvPr/>
        </p:nvSpPr>
        <p:spPr>
          <a:xfrm>
            <a:off x="6761748" y="4115671"/>
            <a:ext cx="4166826" cy="415498"/>
          </a:xfrm>
          <a:prstGeom prst="rect">
            <a:avLst/>
          </a:prstGeom>
          <a:ln>
            <a:solidFill>
              <a:schemeClr val="bg2">
                <a:lumMod val="90000"/>
              </a:schemeClr>
            </a:solidFill>
          </a:ln>
        </p:spPr>
        <p:txBody>
          <a:bodyPr wrap="square">
            <a:spAutoFit/>
          </a:bodyPr>
          <a:lstStyle/>
          <a:p>
            <a:r>
              <a:rPr lang="es-CL" sz="700" dirty="0"/>
              <a:t>Definición de ETI: según normativa vigente (CIR. B51/20 14 de mayo de 2010): paciente con fiebre (&gt; a 38,5ºC) y tos, asociado a algunos de los siguientes síntomas: mialgias, odinofagia o cefalea. La notificación es realizada en 43 centros centinela de APS.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933" y="1036347"/>
            <a:ext cx="5190457" cy="302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565" y="874660"/>
            <a:ext cx="4561608" cy="379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064738"/>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76500" y="2266950"/>
            <a:ext cx="6115050" cy="584775"/>
          </a:xfrm>
          <a:prstGeom prst="rect">
            <a:avLst/>
          </a:prstGeom>
          <a:noFill/>
        </p:spPr>
        <p:txBody>
          <a:bodyPr wrap="square" rtlCol="0">
            <a:spAutoFit/>
          </a:bodyPr>
          <a:lstStyle/>
          <a:p>
            <a:r>
              <a:rPr lang="es-CL" sz="3200" b="1" dirty="0"/>
              <a:t>Gracias</a:t>
            </a:r>
          </a:p>
        </p:txBody>
      </p:sp>
    </p:spTree>
    <p:extLst>
      <p:ext uri="{BB962C8B-B14F-4D97-AF65-F5344CB8AC3E}">
        <p14:creationId xmlns:p14="http://schemas.microsoft.com/office/powerpoint/2010/main" val="4168902946"/>
      </p:ext>
    </p:extLst>
  </p:cSld>
  <p:clrMapOvr>
    <a:masterClrMapping/>
  </p:clrMapOvr>
  <mc:AlternateContent xmlns:mc="http://schemas.openxmlformats.org/markup-compatibility/2006">
    <mc:Choice xmlns:p14="http://schemas.microsoft.com/office/powerpoint/2010/main" Requires="p14">
      <p:transition spd="slow" p14:dur="55750" advTm="375000"/>
    </mc:Choice>
    <mc:Fallback>
      <p:transition spd="slow" advTm="37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Enfermedad Tipo Influenza (ETI),  Chile. </a:t>
            </a:r>
          </a:p>
        </p:txBody>
      </p:sp>
      <p:sp>
        <p:nvSpPr>
          <p:cNvPr id="4" name="Rectángulo 2"/>
          <p:cNvSpPr/>
          <p:nvPr/>
        </p:nvSpPr>
        <p:spPr>
          <a:xfrm>
            <a:off x="7971080" y="6452307"/>
            <a:ext cx="2254143" cy="253916"/>
          </a:xfrm>
          <a:prstGeom prst="rect">
            <a:avLst/>
          </a:prstGeom>
        </p:spPr>
        <p:txBody>
          <a:bodyPr wrap="none">
            <a:spAutoFit/>
          </a:bodyPr>
          <a:lstStyle/>
          <a:p>
            <a:pPr algn="just">
              <a:spcBef>
                <a:spcPct val="0"/>
              </a:spcBef>
              <a:defRPr/>
            </a:pP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20</a:t>
            </a:r>
            <a:r>
              <a:rPr lang="es-ES_tradnl" altLang="es-CL" sz="1050" dirty="0">
                <a:latin typeface="Candara" panose="020E0502030303020204" pitchFamily="34" charset="0"/>
                <a:ea typeface="Verdana" panose="020B0604030504040204" pitchFamily="34" charset="0"/>
                <a:cs typeface="Verdana" panose="020B0604030504040204" pitchFamily="34" charset="0"/>
              </a:rPr>
              <a:t>/08/2019</a:t>
            </a:r>
            <a:endParaRPr lang="es-ES_tradnl" altLang="es-CL" sz="1050" dirty="0">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7055534" y="1467976"/>
            <a:ext cx="4416030" cy="3293209"/>
          </a:xfrm>
          <a:prstGeom prst="rect">
            <a:avLst/>
          </a:prstGeom>
        </p:spPr>
        <p:txBody>
          <a:bodyPr wrap="square">
            <a:spAutoFit/>
          </a:bodyPr>
          <a:lstStyle/>
          <a:p>
            <a:pPr algn="just"/>
            <a:r>
              <a:rPr lang="es-ES_tradnl" sz="1600" dirty="0">
                <a:solidFill>
                  <a:srgbClr val="404040"/>
                </a:solidFill>
                <a:latin typeface="Candara" panose="020E0502030303020204" pitchFamily="34" charset="0"/>
                <a:ea typeface="Verdana" panose="020B0604030504040204" pitchFamily="34" charset="0"/>
                <a:cs typeface="Verdana" panose="020B0604030504040204" pitchFamily="34" charset="0"/>
              </a:rPr>
              <a:t>Según información preliminar en la </a:t>
            </a:r>
            <a:r>
              <a:rPr lang="es-ES_tradnl" sz="1600" u="sng" dirty="0">
                <a:solidFill>
                  <a:srgbClr val="404040"/>
                </a:solidFill>
                <a:latin typeface="Candara" panose="020E0502030303020204" pitchFamily="34" charset="0"/>
                <a:ea typeface="Verdana" panose="020B0604030504040204" pitchFamily="34" charset="0"/>
                <a:cs typeface="Verdana" panose="020B0604030504040204" pitchFamily="34" charset="0"/>
              </a:rPr>
              <a:t>SE </a:t>
            </a:r>
            <a:r>
              <a:rPr lang="es-ES_tradnl" sz="1600" u="sng" dirty="0">
                <a:solidFill>
                  <a:srgbClr val="404040"/>
                </a:solidFill>
                <a:latin typeface="Candara" panose="020E0502030303020204" pitchFamily="34" charset="0"/>
                <a:ea typeface="Verdana" panose="020B0604030504040204" pitchFamily="34" charset="0"/>
                <a:cs typeface="Verdana" panose="020B0604030504040204" pitchFamily="34" charset="0"/>
              </a:rPr>
              <a:t>33 </a:t>
            </a:r>
            <a:r>
              <a:rPr lang="es-ES_tradnl" sz="1600" u="sng"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por ETI </a:t>
            </a:r>
            <a:r>
              <a:rPr lang="es-ES_tradnl" sz="1600" u="sng" dirty="0">
                <a:solidFill>
                  <a:srgbClr val="404040"/>
                </a:solidFill>
                <a:latin typeface="Candara" panose="020E0502030303020204" pitchFamily="34" charset="0"/>
                <a:ea typeface="Verdana" panose="020B0604030504040204" pitchFamily="34" charset="0"/>
                <a:cs typeface="Verdana" panose="020B0604030504040204" pitchFamily="34" charset="0"/>
              </a:rPr>
              <a:t>aumentan un 34% </a:t>
            </a:r>
            <a:r>
              <a:rPr lang="es-ES_tradnl" sz="1600" u="sng" dirty="0">
                <a:solidFill>
                  <a:srgbClr val="404040"/>
                </a:solidFill>
                <a:latin typeface="Candara" panose="020E0502030303020204" pitchFamily="34" charset="0"/>
                <a:ea typeface="Verdana" panose="020B0604030504040204" pitchFamily="34" charset="0"/>
                <a:cs typeface="Verdana" panose="020B0604030504040204" pitchFamily="34" charset="0"/>
              </a:rPr>
              <a:t>con respecto a la semana anterior y corresponden a un  </a:t>
            </a:r>
            <a:r>
              <a:rPr lang="es-ES_tradnl" sz="1600" dirty="0">
                <a:solidFill>
                  <a:srgbClr val="404040"/>
                </a:solidFill>
                <a:latin typeface="Candara" panose="020E0502030303020204" pitchFamily="34" charset="0"/>
                <a:ea typeface="Verdana" panose="020B0604030504040204" pitchFamily="34" charset="0"/>
                <a:cs typeface="Verdana" panose="020B0604030504040204" pitchFamily="34" charset="0"/>
              </a:rPr>
              <a:t>0,9% </a:t>
            </a:r>
            <a:r>
              <a:rPr lang="es-ES_tradnl" sz="1600" dirty="0">
                <a:solidFill>
                  <a:srgbClr val="404040"/>
                </a:solidFill>
                <a:latin typeface="Candara" panose="020E0502030303020204" pitchFamily="34" charset="0"/>
                <a:ea typeface="Verdana" panose="020B0604030504040204" pitchFamily="34" charset="0"/>
                <a:cs typeface="Verdana" panose="020B0604030504040204" pitchFamily="34" charset="0"/>
              </a:rPr>
              <a:t>del total de las atenciones de urgencia en un total de </a:t>
            </a:r>
            <a:r>
              <a:rPr lang="es-ES_tradnl" sz="1600" dirty="0">
                <a:solidFill>
                  <a:srgbClr val="404040"/>
                </a:solidFill>
                <a:latin typeface="Candara" panose="020E0502030303020204" pitchFamily="34" charset="0"/>
                <a:ea typeface="Verdana" panose="020B0604030504040204" pitchFamily="34" charset="0"/>
                <a:cs typeface="Verdana" panose="020B0604030504040204" pitchFamily="34" charset="0"/>
              </a:rPr>
              <a:t>147.630 </a:t>
            </a:r>
            <a:r>
              <a:rPr lang="es-ES_tradnl" sz="1600" dirty="0">
                <a:solidFill>
                  <a:srgbClr val="404040"/>
                </a:solidFill>
                <a:latin typeface="Candara" panose="020E0502030303020204" pitchFamily="34" charset="0"/>
                <a:ea typeface="Verdana" panose="020B0604030504040204" pitchFamily="34" charset="0"/>
                <a:cs typeface="Verdana" panose="020B0604030504040204" pitchFamily="34" charset="0"/>
              </a:rPr>
              <a:t>atenciones.</a:t>
            </a:r>
          </a:p>
          <a:p>
            <a:pPr algn="just"/>
            <a:endParaRPr lang="es-ES_tradnl" sz="1600"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Este indicador de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transmisibilidad mostró,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hasta la SE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24,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un rápido ascenso de la curva asociado a la atención por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ETI en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las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urgencias y bajó a partir de la SE 25. A la SE 33 se observó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en niveles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moderados </a:t>
            </a:r>
            <a:r>
              <a:rPr lang="es-MX" sz="1600" dirty="0">
                <a:solidFill>
                  <a:srgbClr val="404040"/>
                </a:solidFill>
                <a:latin typeface="Candara" panose="020E0502030303020204" pitchFamily="34" charset="0"/>
                <a:ea typeface="Verdana" panose="020B0604030504040204" pitchFamily="34" charset="0"/>
                <a:cs typeface="Verdana" panose="020B0604030504040204" pitchFamily="34" charset="0"/>
              </a:rPr>
              <a:t>y con nivel de confianza alto, dado que corresponde al 100% de las urgencias hospitalarias públicas. </a:t>
            </a:r>
            <a:endParaRPr lang="es-MX" sz="1600"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80" y="1205630"/>
            <a:ext cx="5283540" cy="404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317598"/>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es-CL" sz="2200" dirty="0">
                <a:solidFill>
                  <a:srgbClr val="376092"/>
                </a:solidFill>
                <a:latin typeface="Candara" panose="020E0502030303020204" pitchFamily="34" charset="0"/>
              </a:rPr>
              <a:t>Atenciones  Respiratorias de </a:t>
            </a:r>
            <a:r>
              <a:rPr lang="es-CL" sz="2200" u="sng" dirty="0">
                <a:solidFill>
                  <a:srgbClr val="376092"/>
                </a:solidFill>
                <a:latin typeface="Candara" panose="020E0502030303020204" pitchFamily="34" charset="0"/>
              </a:rPr>
              <a:t>Urgencia Hospitalaria</a:t>
            </a:r>
            <a:r>
              <a:rPr lang="es-CL" sz="2200" dirty="0">
                <a:solidFill>
                  <a:srgbClr val="376092"/>
                </a:solidFill>
                <a:latin typeface="Candara" panose="020E0502030303020204" pitchFamily="34" charset="0"/>
              </a:rPr>
              <a:t>* </a:t>
            </a:r>
            <a:br>
              <a:rPr lang="es-CL" sz="2200" dirty="0">
                <a:solidFill>
                  <a:srgbClr val="376092"/>
                </a:solidFill>
                <a:latin typeface="Candara" panose="020E0502030303020204" pitchFamily="34" charset="0"/>
              </a:rPr>
            </a:br>
            <a:r>
              <a:rPr lang="es-CL" sz="2200" dirty="0">
                <a:solidFill>
                  <a:srgbClr val="376092"/>
                </a:solidFill>
                <a:latin typeface="Candara" panose="020E0502030303020204" pitchFamily="34" charset="0"/>
              </a:rPr>
              <a:t>Neumonía,  Chile. </a:t>
            </a:r>
          </a:p>
        </p:txBody>
      </p:sp>
      <p:sp>
        <p:nvSpPr>
          <p:cNvPr id="4" name="Rectángulo 2"/>
          <p:cNvSpPr/>
          <p:nvPr/>
        </p:nvSpPr>
        <p:spPr>
          <a:xfrm>
            <a:off x="7770398" y="6502397"/>
            <a:ext cx="2359941" cy="261610"/>
          </a:xfrm>
          <a:prstGeom prst="rect">
            <a:avLst/>
          </a:prstGeom>
        </p:spPr>
        <p:txBody>
          <a:bodyPr wrap="none">
            <a:spAutoFit/>
          </a:bodyPr>
          <a:lstStyle/>
          <a:p>
            <a:pPr algn="just">
              <a:spcBef>
                <a:spcPct val="0"/>
              </a:spcBef>
              <a:defRPr/>
            </a:pPr>
            <a:r>
              <a:rPr lang="es-ES_tradnl" altLang="es-CL" sz="110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100" dirty="0">
                <a:solidFill>
                  <a:srgbClr val="404040"/>
                </a:solidFill>
                <a:latin typeface="Candara" panose="020E0502030303020204" pitchFamily="34" charset="0"/>
                <a:ea typeface="Verdana" panose="020B0604030504040204" pitchFamily="34" charset="0"/>
                <a:cs typeface="Verdana" panose="020B0604030504040204" pitchFamily="34" charset="0"/>
              </a:rPr>
              <a:t>20/08/2019</a:t>
            </a:r>
            <a:endParaRPr lang="es-ES_tradnl" altLang="es-CL" sz="110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7304808" y="1285304"/>
            <a:ext cx="4364183" cy="4247317"/>
          </a:xfrm>
          <a:prstGeom prst="rect">
            <a:avLst/>
          </a:prstGeom>
        </p:spPr>
        <p:txBody>
          <a:bodyPr wrap="square">
            <a:spAutoFit/>
          </a:bodyPr>
          <a:lstStyle/>
          <a:p>
            <a:pPr algn="just"/>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Las atenciones por neumonía en la SE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33 correspondieron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2.633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atenciones por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neumonía, aumentando un 10% respecto a la semana previa. Las neumonías representaron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un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1,9%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del total de las atenciones de urgencia </a:t>
            </a:r>
            <a:r>
              <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rPr>
              <a:t>(</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147.630 atenciones</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 y </a:t>
            </a:r>
            <a:r>
              <a:rPr lang="es-ES_tradnl" dirty="0">
                <a:solidFill>
                  <a:srgbClr val="404040"/>
                </a:solidFill>
                <a:latin typeface="Candara" panose="020E0502030303020204" pitchFamily="34" charset="0"/>
                <a:ea typeface="Verdana" panose="020B0604030504040204" pitchFamily="34" charset="0"/>
                <a:cs typeface="Verdana" panose="020B0604030504040204" pitchFamily="34" charset="0"/>
              </a:rPr>
              <a:t>bajo</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el promedio de la curva epidémica.</a:t>
            </a:r>
          </a:p>
          <a:p>
            <a:pPr algn="just"/>
            <a:endParaRPr lang="es-ES_tradnl" u="sng" dirty="0">
              <a:solidFill>
                <a:srgbClr val="404040"/>
              </a:solidFill>
              <a:latin typeface="Candara" panose="020E0502030303020204" pitchFamily="34" charset="0"/>
              <a:ea typeface="Verdana" panose="020B0604030504040204" pitchFamily="34" charset="0"/>
              <a:cs typeface="Verdana" panose="020B0604030504040204" pitchFamily="34" charset="0"/>
            </a:endParaRP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Al ser un </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indicador de gravedad,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nos</a:t>
            </a:r>
            <a:r>
              <a:rPr lang="es-CL" b="1"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muestra una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curva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casos de neumonía en niveles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moderados,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con  un nivel de confianza alto dado que corresponde al 100% de las urgencias hospitalarias públicas.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012" y="1354283"/>
            <a:ext cx="5015195" cy="410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602625"/>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24000" y="38732"/>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723875" y="38732"/>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Respiratorios*</a:t>
            </a:r>
            <a:endParaRPr lang="es-CL" sz="2200" dirty="0">
              <a:solidFill>
                <a:srgbClr val="376092"/>
              </a:solidFill>
              <a:latin typeface="Candara" panose="020E0502030303020204" pitchFamily="34" charset="0"/>
            </a:endParaRPr>
          </a:p>
        </p:txBody>
      </p:sp>
      <p:sp>
        <p:nvSpPr>
          <p:cNvPr id="4" name="Rectángulo 2"/>
          <p:cNvSpPr/>
          <p:nvPr/>
        </p:nvSpPr>
        <p:spPr>
          <a:xfrm>
            <a:off x="7908564" y="6541366"/>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20/08/2019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845289" y="5031461"/>
            <a:ext cx="10276608"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hospitales centinela para la vigilancia IRAG,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registró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circulación viral con predominio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VRS</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Del total de IRAG analizados, para la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32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n=149),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y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33 (n=75)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detectó una positividad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52,1% y 50% 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virus respiratorios con predominio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VRS y metapneumovirus  en la ultima semana.</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1807697" y="6150316"/>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990" y="731350"/>
            <a:ext cx="9203207" cy="43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01310"/>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57941" y="95717"/>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influenza*</a:t>
            </a:r>
            <a:endParaRPr lang="es-CL" sz="2200" dirty="0">
              <a:solidFill>
                <a:srgbClr val="376092"/>
              </a:solidFill>
              <a:latin typeface="Candara" panose="020E0502030303020204" pitchFamily="34" charset="0"/>
            </a:endParaRPr>
          </a:p>
        </p:txBody>
      </p:sp>
      <p:sp>
        <p:nvSpPr>
          <p:cNvPr id="4" name="Rectángulo 2"/>
          <p:cNvSpPr/>
          <p:nvPr/>
        </p:nvSpPr>
        <p:spPr>
          <a:xfrm>
            <a:off x="7908562" y="6557268"/>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20/08/2019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1119449" y="5004920"/>
            <a:ext cx="10120744" cy="923330"/>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2019, desde la SE 1 hasta la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32,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han detectado preliminarmente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579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casos IRAG asociados a influenza A y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74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casos de influenza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B.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Se registra predominio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A(H1N1)pdm09 y linaje Yamagata en influenza B. Los casos se presentaron principalmente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los centinelas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RM</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Concepción y Tarapacá.</a:t>
            </a:r>
            <a:endParaRPr lang="es-CL"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9" name="Rectángulo 6"/>
          <p:cNvSpPr/>
          <p:nvPr/>
        </p:nvSpPr>
        <p:spPr>
          <a:xfrm>
            <a:off x="1741192" y="6222562"/>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941" y="881531"/>
            <a:ext cx="9144000" cy="403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819135"/>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1531938" y="188914"/>
            <a:ext cx="9144000" cy="692616"/>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s-ES_tradnl" altLang="es-CL" sz="2800" b="1" dirty="0">
              <a:solidFill>
                <a:srgbClr val="0070C0"/>
              </a:solidFill>
              <a:latin typeface="Candara" panose="020E0502030303020204" pitchFamily="34" charset="0"/>
              <a:cs typeface="Verdana" pitchFamily="34" charset="0"/>
            </a:endParaRPr>
          </a:p>
        </p:txBody>
      </p:sp>
      <p:sp>
        <p:nvSpPr>
          <p:cNvPr id="8" name="Content Placeholder 4"/>
          <p:cNvSpPr>
            <a:spLocks noGrp="1"/>
          </p:cNvSpPr>
          <p:nvPr>
            <p:ph sz="quarter" idx="12"/>
          </p:nvPr>
        </p:nvSpPr>
        <p:spPr>
          <a:xfrm>
            <a:off x="1807697" y="188914"/>
            <a:ext cx="8744249" cy="692616"/>
          </a:xfrm>
        </p:spPr>
        <p:txBody>
          <a:bodyPr anchor="ctr"/>
          <a:lstStyle/>
          <a:p>
            <a:pPr>
              <a:spcBef>
                <a:spcPts val="0"/>
              </a:spcBef>
            </a:pPr>
            <a:r>
              <a:rPr lang="pt-BR" sz="2200" dirty="0">
                <a:solidFill>
                  <a:srgbClr val="376092"/>
                </a:solidFill>
                <a:latin typeface="Candara" panose="020E0502030303020204" pitchFamily="34" charset="0"/>
              </a:rPr>
              <a:t>Vigilancia intensificada centinela de IRAG: casos IRAG por virus VRS*</a:t>
            </a:r>
            <a:endParaRPr lang="es-CL" sz="2200" dirty="0">
              <a:solidFill>
                <a:srgbClr val="376092"/>
              </a:solidFill>
              <a:latin typeface="Candara" panose="020E0502030303020204" pitchFamily="34" charset="0"/>
            </a:endParaRPr>
          </a:p>
        </p:txBody>
      </p:sp>
      <p:sp>
        <p:nvSpPr>
          <p:cNvPr id="4" name="Rectángulo 2"/>
          <p:cNvSpPr/>
          <p:nvPr/>
        </p:nvSpPr>
        <p:spPr>
          <a:xfrm>
            <a:off x="7908564" y="6557268"/>
            <a:ext cx="2379177" cy="253916"/>
          </a:xfrm>
          <a:prstGeom prst="rect">
            <a:avLst/>
          </a:prstGeom>
        </p:spPr>
        <p:txBody>
          <a:bodyPr wrap="none">
            <a:spAutoFit/>
          </a:bodyPr>
          <a:lstStyle/>
          <a:p>
            <a:pPr algn="just">
              <a:spcBef>
                <a:spcPct val="0"/>
              </a:spcBef>
              <a:buNone/>
              <a:defRPr/>
            </a:pPr>
            <a:r>
              <a:rPr lang="es-C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Información disponible al  </a:t>
            </a:r>
            <a:r>
              <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rPr>
              <a:t>20/08/2019</a:t>
            </a:r>
            <a:endParaRPr lang="es-ES_tradnl" altLang="es-CL" sz="1050" dirty="0">
              <a:solidFill>
                <a:srgbClr val="404040"/>
              </a:solidFill>
              <a:latin typeface="Candara" panose="020E0502030303020204" pitchFamily="34" charset="0"/>
              <a:ea typeface="Verdana" panose="020B0604030504040204" pitchFamily="34" charset="0"/>
              <a:cs typeface="Verdana" panose="020B0604030504040204" pitchFamily="34" charset="0"/>
            </a:endParaRPr>
          </a:p>
        </p:txBody>
      </p:sp>
      <p:sp>
        <p:nvSpPr>
          <p:cNvPr id="2" name="1 Rectángulo"/>
          <p:cNvSpPr/>
          <p:nvPr/>
        </p:nvSpPr>
        <p:spPr>
          <a:xfrm>
            <a:off x="716973" y="4798727"/>
            <a:ext cx="10536382" cy="1200329"/>
          </a:xfrm>
          <a:prstGeom prst="rect">
            <a:avLst/>
          </a:prstGeom>
        </p:spPr>
        <p:txBody>
          <a:bodyPr wrap="square">
            <a:spAutoFit/>
          </a:bodyPr>
          <a:lstStyle/>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Durante el 2019 se han detectado, preliminarmente,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887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IRAG asociadas a VRS, mostrando una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tendencia a la disminución y alcanzando una positividad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25%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la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33. </a:t>
            </a:r>
          </a:p>
          <a:p>
            <a:pPr algn="just"/>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Estos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casos se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detectaron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principalmente en los centinelas IRAG 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Tarapacá, Concepción y Temuco. Se han reportado 8 fallecidos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en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los centinelas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de </a:t>
            </a:r>
            <a:r>
              <a:rPr lang="es-CL" dirty="0">
                <a:solidFill>
                  <a:srgbClr val="404040"/>
                </a:solidFill>
                <a:latin typeface="Candara" panose="020E0502030303020204" pitchFamily="34" charset="0"/>
                <a:ea typeface="Verdana" panose="020B0604030504040204" pitchFamily="34" charset="0"/>
                <a:cs typeface="Verdana" panose="020B0604030504040204" pitchFamily="34" charset="0"/>
              </a:rPr>
              <a:t>Tarapacá (1), RM (1), Concepción (1) y Puerto Montt (5). </a:t>
            </a:r>
          </a:p>
        </p:txBody>
      </p:sp>
      <p:sp>
        <p:nvSpPr>
          <p:cNvPr id="9" name="Rectángulo 6"/>
          <p:cNvSpPr/>
          <p:nvPr/>
        </p:nvSpPr>
        <p:spPr>
          <a:xfrm>
            <a:off x="1741192" y="6226254"/>
            <a:ext cx="8777501" cy="461665"/>
          </a:xfrm>
          <a:prstGeom prst="rect">
            <a:avLst/>
          </a:prstGeom>
        </p:spPr>
        <p:txBody>
          <a:bodyPr wrap="square">
            <a:spAutoFit/>
          </a:bodyPr>
          <a:lstStyle/>
          <a:p>
            <a:pPr algn="just">
              <a:spcBef>
                <a:spcPct val="0"/>
              </a:spcBef>
            </a:pPr>
            <a:r>
              <a:rPr lang="es-CL" altLang="es-CL" sz="800" b="1" dirty="0">
                <a:solidFill>
                  <a:srgbClr val="404040"/>
                </a:solidFill>
                <a:latin typeface="Candara" panose="020E0502030303020204" pitchFamily="34" charset="0"/>
                <a:ea typeface="Verdana" panose="020B0604030504040204" pitchFamily="34" charset="0"/>
                <a:cs typeface="Verdana" panose="020B0604030504040204" pitchFamily="34" charset="0"/>
              </a:rPr>
              <a:t>* Definición de caso IRAG: </a:t>
            </a:r>
            <a:r>
              <a:rPr lang="es-CL" altLang="es-CL" sz="800" dirty="0">
                <a:solidFill>
                  <a:srgbClr val="404040"/>
                </a:solidFill>
                <a:latin typeface="Candara" panose="020E0502030303020204" pitchFamily="34" charset="0"/>
                <a:ea typeface="Verdana" panose="020B0604030504040204" pitchFamily="34" charset="0"/>
                <a:cs typeface="Verdana" panose="020B0604030504040204" pitchFamily="34" charset="0"/>
              </a:rPr>
              <a:t>persona que requiera hospitalización por fiebre igual o superior a 38ºC y tos asociada a dificultad respiratoria (criterio clínico). La vigilancia se realiza en los Hospitales de Puerto Montt, Hernán Henríquez Araneda de  Temuco, G. Grant Benavente de Concepción, Gustavo Fricke de Viña del Mar, San Juan de Dios de Santiago, Militar de Santiago y E. Torres Galdámez de Iquique.</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778" y="716762"/>
            <a:ext cx="8751915" cy="408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130944"/>
      </p:ext>
    </p:extLst>
  </p:cSld>
  <p:clrMapOvr>
    <a:masterClrMapping/>
  </p:clrMapOvr>
  <mc:AlternateContent xmlns:mc="http://schemas.openxmlformats.org/markup-compatibility/2006">
    <mc:Choice xmlns:p14="http://schemas.microsoft.com/office/powerpoint/2010/main" Requires="p14">
      <p:transition spd="slow" p14:dur="55750" advClick="0" advTm="375000"/>
    </mc:Choice>
    <mc:Fallback>
      <p:transition spd="slow" advClick="0" advTm="375000"/>
    </mc:Fallback>
  </mc:AlternateContent>
</p:sld>
</file>

<file path=ppt/theme/theme1.xml><?xml version="1.0" encoding="utf-8"?>
<a:theme xmlns:a="http://schemas.openxmlformats.org/drawingml/2006/main" name="25_Office Them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8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Plan LE Etapa II SS Metro Norte</Template>
  <TotalTime>3119</TotalTime>
  <Words>2475</Words>
  <Application>Microsoft Office PowerPoint</Application>
  <PresentationFormat>Panorámica</PresentationFormat>
  <Paragraphs>184</Paragraphs>
  <Slides>40</Slides>
  <Notes>24</Notes>
  <HiddenSlides>0</HiddenSlides>
  <MMClips>0</MMClips>
  <ScaleCrop>false</ScaleCrop>
  <HeadingPairs>
    <vt:vector size="6" baseType="variant">
      <vt:variant>
        <vt:lpstr>Fuentes usadas</vt:lpstr>
      </vt:variant>
      <vt:variant>
        <vt:i4>6</vt:i4>
      </vt:variant>
      <vt:variant>
        <vt:lpstr>Tema</vt:lpstr>
      </vt:variant>
      <vt:variant>
        <vt:i4>7</vt:i4>
      </vt:variant>
      <vt:variant>
        <vt:lpstr>Títulos de diapositiva</vt:lpstr>
      </vt:variant>
      <vt:variant>
        <vt:i4>40</vt:i4>
      </vt:variant>
    </vt:vector>
  </HeadingPairs>
  <TitlesOfParts>
    <vt:vector size="53" baseType="lpstr">
      <vt:lpstr>Arial</vt:lpstr>
      <vt:lpstr>Calibri</vt:lpstr>
      <vt:lpstr>Candara</vt:lpstr>
      <vt:lpstr>gobCL</vt:lpstr>
      <vt:lpstr>Verdana</vt:lpstr>
      <vt:lpstr>ヒラギノ角ゴ Pro W3</vt:lpstr>
      <vt:lpstr>25_Office Theme</vt:lpstr>
      <vt:lpstr>3_Custom Design</vt:lpstr>
      <vt:lpstr>1_Office Theme</vt:lpstr>
      <vt:lpstr>Custom Design</vt:lpstr>
      <vt:lpstr>11_Custom Design</vt:lpstr>
      <vt:lpstr>26_Office Theme</vt:lpstr>
      <vt:lpstr>38_Office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Número de Consultas Respiratorias a Semana 33  Campaña de Invierno 2015-2019 </vt:lpstr>
      <vt:lpstr>Detalle de Consultas Respiratorias  Semana 31 a 33, Campaña de Invierno 2019</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dc:creator>
  <cp:lastModifiedBy>Ines Gonzalez</cp:lastModifiedBy>
  <cp:revision>213</cp:revision>
  <cp:lastPrinted>2019-07-31T12:51:43Z</cp:lastPrinted>
  <dcterms:created xsi:type="dcterms:W3CDTF">2019-03-06T01:21:29Z</dcterms:created>
  <dcterms:modified xsi:type="dcterms:W3CDTF">2019-08-21T13:15:17Z</dcterms:modified>
</cp:coreProperties>
</file>